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8.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66" r:id="rId4"/>
    <p:sldId id="267" r:id="rId5"/>
    <p:sldId id="268" r:id="rId6"/>
    <p:sldId id="265" r:id="rId7"/>
    <p:sldId id="269" r:id="rId8"/>
    <p:sldId id="271" r:id="rId9"/>
  </p:sldIdLst>
  <p:sldSz cx="14400213" cy="71993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7D48"/>
    <a:srgbClr val="FA7F49"/>
    <a:srgbClr val="01A1DD"/>
    <a:srgbClr val="202844"/>
    <a:srgbClr val="A1B9C0"/>
    <a:srgbClr val="202E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23" autoAdjust="0"/>
    <p:restoredTop sz="94660"/>
  </p:normalViewPr>
  <p:slideViewPr>
    <p:cSldViewPr snapToGrid="0">
      <p:cViewPr varScale="1">
        <p:scale>
          <a:sx n="102" d="100"/>
          <a:sy n="102" d="100"/>
        </p:scale>
        <p:origin x="144" y="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00027" y="1178222"/>
            <a:ext cx="10800160" cy="2506427"/>
          </a:xfrm>
        </p:spPr>
        <p:txBody>
          <a:bodyPr anchor="b"/>
          <a:lstStyle>
            <a:lvl1pPr algn="ctr">
              <a:defRPr sz="6299"/>
            </a:lvl1pPr>
          </a:lstStyle>
          <a:p>
            <a:r>
              <a:rPr lang="en-US"/>
              <a:t>Click to edit Master title style</a:t>
            </a:r>
            <a:endParaRPr lang="en-US" dirty="0"/>
          </a:p>
        </p:txBody>
      </p:sp>
      <p:sp>
        <p:nvSpPr>
          <p:cNvPr id="3" name="Subtitle 2"/>
          <p:cNvSpPr>
            <a:spLocks noGrp="1"/>
          </p:cNvSpPr>
          <p:nvPr>
            <p:ph type="subTitle" idx="1"/>
          </p:nvPr>
        </p:nvSpPr>
        <p:spPr>
          <a:xfrm>
            <a:off x="1800027" y="3781306"/>
            <a:ext cx="10800160" cy="1738167"/>
          </a:xfrm>
        </p:spPr>
        <p:txBody>
          <a:bodyPr/>
          <a:lstStyle>
            <a:lvl1pPr marL="0" indent="0" algn="ctr">
              <a:buNone/>
              <a:defRPr sz="2520"/>
            </a:lvl1pPr>
            <a:lvl2pPr marL="479969" indent="0" algn="ctr">
              <a:buNone/>
              <a:defRPr sz="2100"/>
            </a:lvl2pPr>
            <a:lvl3pPr marL="959937" indent="0" algn="ctr">
              <a:buNone/>
              <a:defRPr sz="1890"/>
            </a:lvl3pPr>
            <a:lvl4pPr marL="1439906" indent="0" algn="ctr">
              <a:buNone/>
              <a:defRPr sz="1680"/>
            </a:lvl4pPr>
            <a:lvl5pPr marL="1919874" indent="0" algn="ctr">
              <a:buNone/>
              <a:defRPr sz="1680"/>
            </a:lvl5pPr>
            <a:lvl6pPr marL="2399843" indent="0" algn="ctr">
              <a:buNone/>
              <a:defRPr sz="1680"/>
            </a:lvl6pPr>
            <a:lvl7pPr marL="2879811" indent="0" algn="ctr">
              <a:buNone/>
              <a:defRPr sz="1680"/>
            </a:lvl7pPr>
            <a:lvl8pPr marL="3359780" indent="0" algn="ctr">
              <a:buNone/>
              <a:defRPr sz="1680"/>
            </a:lvl8pPr>
            <a:lvl9pPr marL="3839748" indent="0" algn="ctr">
              <a:buNone/>
              <a:defRPr sz="168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2498C74-1CAA-4175-983F-283A5A33EDF0}" type="datetimeFigureOut">
              <a:rPr lang="en-ID" smtClean="0"/>
              <a:t>29/05/2024</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3AF0E2D-4A16-496C-B05D-2A172DB33513}" type="slidenum">
              <a:rPr lang="en-ID" smtClean="0"/>
              <a:t>‹#›</a:t>
            </a:fld>
            <a:endParaRPr lang="en-ID"/>
          </a:p>
        </p:txBody>
      </p:sp>
    </p:spTree>
    <p:extLst>
      <p:ext uri="{BB962C8B-B14F-4D97-AF65-F5344CB8AC3E}">
        <p14:creationId xmlns:p14="http://schemas.microsoft.com/office/powerpoint/2010/main" val="1825437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498C74-1CAA-4175-983F-283A5A33EDF0}" type="datetimeFigureOut">
              <a:rPr lang="en-ID" smtClean="0"/>
              <a:t>29/05/2024</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3AF0E2D-4A16-496C-B05D-2A172DB33513}" type="slidenum">
              <a:rPr lang="en-ID" smtClean="0"/>
              <a:t>‹#›</a:t>
            </a:fld>
            <a:endParaRPr lang="en-ID"/>
          </a:p>
        </p:txBody>
      </p:sp>
    </p:spTree>
    <p:extLst>
      <p:ext uri="{BB962C8B-B14F-4D97-AF65-F5344CB8AC3E}">
        <p14:creationId xmlns:p14="http://schemas.microsoft.com/office/powerpoint/2010/main" val="874018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305152" y="383297"/>
            <a:ext cx="3105046" cy="610108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990015" y="383297"/>
            <a:ext cx="9135135" cy="610108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498C74-1CAA-4175-983F-283A5A33EDF0}" type="datetimeFigureOut">
              <a:rPr lang="en-ID" smtClean="0"/>
              <a:t>29/05/2024</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3AF0E2D-4A16-496C-B05D-2A172DB33513}" type="slidenum">
              <a:rPr lang="en-ID" smtClean="0"/>
              <a:t>‹#›</a:t>
            </a:fld>
            <a:endParaRPr lang="en-ID"/>
          </a:p>
        </p:txBody>
      </p:sp>
    </p:spTree>
    <p:extLst>
      <p:ext uri="{BB962C8B-B14F-4D97-AF65-F5344CB8AC3E}">
        <p14:creationId xmlns:p14="http://schemas.microsoft.com/office/powerpoint/2010/main" val="3221906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498C74-1CAA-4175-983F-283A5A33EDF0}" type="datetimeFigureOut">
              <a:rPr lang="en-ID" smtClean="0"/>
              <a:t>29/05/2024</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3AF0E2D-4A16-496C-B05D-2A172DB33513}" type="slidenum">
              <a:rPr lang="en-ID" smtClean="0"/>
              <a:t>‹#›</a:t>
            </a:fld>
            <a:endParaRPr lang="en-ID"/>
          </a:p>
        </p:txBody>
      </p:sp>
    </p:spTree>
    <p:extLst>
      <p:ext uri="{BB962C8B-B14F-4D97-AF65-F5344CB8AC3E}">
        <p14:creationId xmlns:p14="http://schemas.microsoft.com/office/powerpoint/2010/main" val="2473924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514" y="1794830"/>
            <a:ext cx="12420184" cy="2994714"/>
          </a:xfrm>
        </p:spPr>
        <p:txBody>
          <a:bodyPr anchor="b"/>
          <a:lstStyle>
            <a:lvl1pPr>
              <a:defRPr sz="6299"/>
            </a:lvl1pPr>
          </a:lstStyle>
          <a:p>
            <a:r>
              <a:rPr lang="en-US"/>
              <a:t>Click to edit Master title style</a:t>
            </a:r>
            <a:endParaRPr lang="en-US" dirty="0"/>
          </a:p>
        </p:txBody>
      </p:sp>
      <p:sp>
        <p:nvSpPr>
          <p:cNvPr id="3" name="Text Placeholder 2"/>
          <p:cNvSpPr>
            <a:spLocks noGrp="1"/>
          </p:cNvSpPr>
          <p:nvPr>
            <p:ph type="body" idx="1"/>
          </p:nvPr>
        </p:nvSpPr>
        <p:spPr>
          <a:xfrm>
            <a:off x="982514" y="4817875"/>
            <a:ext cx="12420184" cy="1574849"/>
          </a:xfrm>
        </p:spPr>
        <p:txBody>
          <a:bodyPr/>
          <a:lstStyle>
            <a:lvl1pPr marL="0" indent="0">
              <a:buNone/>
              <a:defRPr sz="2520">
                <a:solidFill>
                  <a:schemeClr val="tx1">
                    <a:tint val="75000"/>
                  </a:schemeClr>
                </a:solidFill>
              </a:defRPr>
            </a:lvl1pPr>
            <a:lvl2pPr marL="479969" indent="0">
              <a:buNone/>
              <a:defRPr sz="2100">
                <a:solidFill>
                  <a:schemeClr val="tx1">
                    <a:tint val="75000"/>
                  </a:schemeClr>
                </a:solidFill>
              </a:defRPr>
            </a:lvl2pPr>
            <a:lvl3pPr marL="959937" indent="0">
              <a:buNone/>
              <a:defRPr sz="1890">
                <a:solidFill>
                  <a:schemeClr val="tx1">
                    <a:tint val="75000"/>
                  </a:schemeClr>
                </a:solidFill>
              </a:defRPr>
            </a:lvl3pPr>
            <a:lvl4pPr marL="1439906" indent="0">
              <a:buNone/>
              <a:defRPr sz="1680">
                <a:solidFill>
                  <a:schemeClr val="tx1">
                    <a:tint val="75000"/>
                  </a:schemeClr>
                </a:solidFill>
              </a:defRPr>
            </a:lvl4pPr>
            <a:lvl5pPr marL="1919874" indent="0">
              <a:buNone/>
              <a:defRPr sz="1680">
                <a:solidFill>
                  <a:schemeClr val="tx1">
                    <a:tint val="75000"/>
                  </a:schemeClr>
                </a:solidFill>
              </a:defRPr>
            </a:lvl5pPr>
            <a:lvl6pPr marL="2399843" indent="0">
              <a:buNone/>
              <a:defRPr sz="1680">
                <a:solidFill>
                  <a:schemeClr val="tx1">
                    <a:tint val="75000"/>
                  </a:schemeClr>
                </a:solidFill>
              </a:defRPr>
            </a:lvl6pPr>
            <a:lvl7pPr marL="2879811" indent="0">
              <a:buNone/>
              <a:defRPr sz="1680">
                <a:solidFill>
                  <a:schemeClr val="tx1">
                    <a:tint val="75000"/>
                  </a:schemeClr>
                </a:solidFill>
              </a:defRPr>
            </a:lvl7pPr>
            <a:lvl8pPr marL="3359780" indent="0">
              <a:buNone/>
              <a:defRPr sz="1680">
                <a:solidFill>
                  <a:schemeClr val="tx1">
                    <a:tint val="75000"/>
                  </a:schemeClr>
                </a:solidFill>
              </a:defRPr>
            </a:lvl8pPr>
            <a:lvl9pPr marL="3839748" indent="0">
              <a:buNone/>
              <a:defRPr sz="168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2498C74-1CAA-4175-983F-283A5A33EDF0}" type="datetimeFigureOut">
              <a:rPr lang="en-ID" smtClean="0"/>
              <a:t>29/05/2024</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3AF0E2D-4A16-496C-B05D-2A172DB33513}" type="slidenum">
              <a:rPr lang="en-ID" smtClean="0"/>
              <a:t>‹#›</a:t>
            </a:fld>
            <a:endParaRPr lang="en-ID"/>
          </a:p>
        </p:txBody>
      </p:sp>
    </p:spTree>
    <p:extLst>
      <p:ext uri="{BB962C8B-B14F-4D97-AF65-F5344CB8AC3E}">
        <p14:creationId xmlns:p14="http://schemas.microsoft.com/office/powerpoint/2010/main" val="2065573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90014" y="1916484"/>
            <a:ext cx="6120091" cy="45678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290108" y="1916484"/>
            <a:ext cx="6120091" cy="45678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2498C74-1CAA-4175-983F-283A5A33EDF0}" type="datetimeFigureOut">
              <a:rPr lang="en-ID" smtClean="0"/>
              <a:t>29/05/2024</a:t>
            </a:fld>
            <a:endParaRPr lang="en-ID"/>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13AF0E2D-4A16-496C-B05D-2A172DB33513}" type="slidenum">
              <a:rPr lang="en-ID" smtClean="0"/>
              <a:t>‹#›</a:t>
            </a:fld>
            <a:endParaRPr lang="en-ID"/>
          </a:p>
        </p:txBody>
      </p:sp>
    </p:spTree>
    <p:extLst>
      <p:ext uri="{BB962C8B-B14F-4D97-AF65-F5344CB8AC3E}">
        <p14:creationId xmlns:p14="http://schemas.microsoft.com/office/powerpoint/2010/main" val="471130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1890" y="383297"/>
            <a:ext cx="12420184" cy="1391534"/>
          </a:xfrm>
        </p:spPr>
        <p:txBody>
          <a:bodyPr/>
          <a:lstStyle/>
          <a:p>
            <a:r>
              <a:rPr lang="en-US"/>
              <a:t>Click to edit Master title style</a:t>
            </a:r>
            <a:endParaRPr lang="en-US" dirty="0"/>
          </a:p>
        </p:txBody>
      </p:sp>
      <p:sp>
        <p:nvSpPr>
          <p:cNvPr id="3" name="Text Placeholder 2"/>
          <p:cNvSpPr>
            <a:spLocks noGrp="1"/>
          </p:cNvSpPr>
          <p:nvPr>
            <p:ph type="body" idx="1"/>
          </p:nvPr>
        </p:nvSpPr>
        <p:spPr>
          <a:xfrm>
            <a:off x="991891" y="1764832"/>
            <a:ext cx="6091965" cy="864917"/>
          </a:xfrm>
        </p:spPr>
        <p:txBody>
          <a:bodyPr anchor="b"/>
          <a:lstStyle>
            <a:lvl1pPr marL="0" indent="0">
              <a:buNone/>
              <a:defRPr sz="2520" b="1"/>
            </a:lvl1pPr>
            <a:lvl2pPr marL="479969" indent="0">
              <a:buNone/>
              <a:defRPr sz="2100" b="1"/>
            </a:lvl2pPr>
            <a:lvl3pPr marL="959937" indent="0">
              <a:buNone/>
              <a:defRPr sz="1890" b="1"/>
            </a:lvl3pPr>
            <a:lvl4pPr marL="1439906" indent="0">
              <a:buNone/>
              <a:defRPr sz="1680" b="1"/>
            </a:lvl4pPr>
            <a:lvl5pPr marL="1919874" indent="0">
              <a:buNone/>
              <a:defRPr sz="1680" b="1"/>
            </a:lvl5pPr>
            <a:lvl6pPr marL="2399843" indent="0">
              <a:buNone/>
              <a:defRPr sz="1680" b="1"/>
            </a:lvl6pPr>
            <a:lvl7pPr marL="2879811" indent="0">
              <a:buNone/>
              <a:defRPr sz="1680" b="1"/>
            </a:lvl7pPr>
            <a:lvl8pPr marL="3359780" indent="0">
              <a:buNone/>
              <a:defRPr sz="1680" b="1"/>
            </a:lvl8pPr>
            <a:lvl9pPr marL="3839748" indent="0">
              <a:buNone/>
              <a:defRPr sz="1680" b="1"/>
            </a:lvl9pPr>
          </a:lstStyle>
          <a:p>
            <a:pPr lvl="0"/>
            <a:r>
              <a:rPr lang="en-US"/>
              <a:t>Edit Master text styles</a:t>
            </a:r>
          </a:p>
        </p:txBody>
      </p:sp>
      <p:sp>
        <p:nvSpPr>
          <p:cNvPr id="4" name="Content Placeholder 3"/>
          <p:cNvSpPr>
            <a:spLocks noGrp="1"/>
          </p:cNvSpPr>
          <p:nvPr>
            <p:ph sz="half" idx="2"/>
          </p:nvPr>
        </p:nvSpPr>
        <p:spPr>
          <a:xfrm>
            <a:off x="991891" y="2629749"/>
            <a:ext cx="6091965" cy="386796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290108" y="1764832"/>
            <a:ext cx="6121966" cy="864917"/>
          </a:xfrm>
        </p:spPr>
        <p:txBody>
          <a:bodyPr anchor="b"/>
          <a:lstStyle>
            <a:lvl1pPr marL="0" indent="0">
              <a:buNone/>
              <a:defRPr sz="2520" b="1"/>
            </a:lvl1pPr>
            <a:lvl2pPr marL="479969" indent="0">
              <a:buNone/>
              <a:defRPr sz="2100" b="1"/>
            </a:lvl2pPr>
            <a:lvl3pPr marL="959937" indent="0">
              <a:buNone/>
              <a:defRPr sz="1890" b="1"/>
            </a:lvl3pPr>
            <a:lvl4pPr marL="1439906" indent="0">
              <a:buNone/>
              <a:defRPr sz="1680" b="1"/>
            </a:lvl4pPr>
            <a:lvl5pPr marL="1919874" indent="0">
              <a:buNone/>
              <a:defRPr sz="1680" b="1"/>
            </a:lvl5pPr>
            <a:lvl6pPr marL="2399843" indent="0">
              <a:buNone/>
              <a:defRPr sz="1680" b="1"/>
            </a:lvl6pPr>
            <a:lvl7pPr marL="2879811" indent="0">
              <a:buNone/>
              <a:defRPr sz="1680" b="1"/>
            </a:lvl7pPr>
            <a:lvl8pPr marL="3359780" indent="0">
              <a:buNone/>
              <a:defRPr sz="1680" b="1"/>
            </a:lvl8pPr>
            <a:lvl9pPr marL="3839748" indent="0">
              <a:buNone/>
              <a:defRPr sz="1680" b="1"/>
            </a:lvl9pPr>
          </a:lstStyle>
          <a:p>
            <a:pPr lvl="0"/>
            <a:r>
              <a:rPr lang="en-US"/>
              <a:t>Edit Master text styles</a:t>
            </a:r>
          </a:p>
        </p:txBody>
      </p:sp>
      <p:sp>
        <p:nvSpPr>
          <p:cNvPr id="6" name="Content Placeholder 5"/>
          <p:cNvSpPr>
            <a:spLocks noGrp="1"/>
          </p:cNvSpPr>
          <p:nvPr>
            <p:ph sz="quarter" idx="4"/>
          </p:nvPr>
        </p:nvSpPr>
        <p:spPr>
          <a:xfrm>
            <a:off x="7290108" y="2629749"/>
            <a:ext cx="6121966" cy="386796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2498C74-1CAA-4175-983F-283A5A33EDF0}" type="datetimeFigureOut">
              <a:rPr lang="en-ID" smtClean="0"/>
              <a:t>29/05/2024</a:t>
            </a:fld>
            <a:endParaRPr lang="en-ID"/>
          </a:p>
        </p:txBody>
      </p:sp>
      <p:sp>
        <p:nvSpPr>
          <p:cNvPr id="8" name="Footer Placeholder 7"/>
          <p:cNvSpPr>
            <a:spLocks noGrp="1"/>
          </p:cNvSpPr>
          <p:nvPr>
            <p:ph type="ftr" sz="quarter" idx="11"/>
          </p:nvPr>
        </p:nvSpPr>
        <p:spPr/>
        <p:txBody>
          <a:bodyPr/>
          <a:lstStyle/>
          <a:p>
            <a:endParaRPr lang="en-ID"/>
          </a:p>
        </p:txBody>
      </p:sp>
      <p:sp>
        <p:nvSpPr>
          <p:cNvPr id="9" name="Slide Number Placeholder 8"/>
          <p:cNvSpPr>
            <a:spLocks noGrp="1"/>
          </p:cNvSpPr>
          <p:nvPr>
            <p:ph type="sldNum" sz="quarter" idx="12"/>
          </p:nvPr>
        </p:nvSpPr>
        <p:spPr/>
        <p:txBody>
          <a:bodyPr/>
          <a:lstStyle/>
          <a:p>
            <a:fld id="{13AF0E2D-4A16-496C-B05D-2A172DB33513}" type="slidenum">
              <a:rPr lang="en-ID" smtClean="0"/>
              <a:t>‹#›</a:t>
            </a:fld>
            <a:endParaRPr lang="en-ID"/>
          </a:p>
        </p:txBody>
      </p:sp>
    </p:spTree>
    <p:extLst>
      <p:ext uri="{BB962C8B-B14F-4D97-AF65-F5344CB8AC3E}">
        <p14:creationId xmlns:p14="http://schemas.microsoft.com/office/powerpoint/2010/main" val="902080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2498C74-1CAA-4175-983F-283A5A33EDF0}" type="datetimeFigureOut">
              <a:rPr lang="en-ID" smtClean="0"/>
              <a:t>29/05/2024</a:t>
            </a:fld>
            <a:endParaRPr lang="en-ID"/>
          </a:p>
        </p:txBody>
      </p:sp>
      <p:sp>
        <p:nvSpPr>
          <p:cNvPr id="4" name="Footer Placeholder 3"/>
          <p:cNvSpPr>
            <a:spLocks noGrp="1"/>
          </p:cNvSpPr>
          <p:nvPr>
            <p:ph type="ftr" sz="quarter" idx="11"/>
          </p:nvPr>
        </p:nvSpPr>
        <p:spPr/>
        <p:txBody>
          <a:bodyPr/>
          <a:lstStyle/>
          <a:p>
            <a:endParaRPr lang="en-ID"/>
          </a:p>
        </p:txBody>
      </p:sp>
      <p:sp>
        <p:nvSpPr>
          <p:cNvPr id="5" name="Slide Number Placeholder 4"/>
          <p:cNvSpPr>
            <a:spLocks noGrp="1"/>
          </p:cNvSpPr>
          <p:nvPr>
            <p:ph type="sldNum" sz="quarter" idx="12"/>
          </p:nvPr>
        </p:nvSpPr>
        <p:spPr/>
        <p:txBody>
          <a:bodyPr/>
          <a:lstStyle/>
          <a:p>
            <a:fld id="{13AF0E2D-4A16-496C-B05D-2A172DB33513}" type="slidenum">
              <a:rPr lang="en-ID" smtClean="0"/>
              <a:t>‹#›</a:t>
            </a:fld>
            <a:endParaRPr lang="en-ID"/>
          </a:p>
        </p:txBody>
      </p:sp>
    </p:spTree>
    <p:extLst>
      <p:ext uri="{BB962C8B-B14F-4D97-AF65-F5344CB8AC3E}">
        <p14:creationId xmlns:p14="http://schemas.microsoft.com/office/powerpoint/2010/main" val="3236540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498C74-1CAA-4175-983F-283A5A33EDF0}" type="datetimeFigureOut">
              <a:rPr lang="en-ID" smtClean="0"/>
              <a:t>29/05/2024</a:t>
            </a:fld>
            <a:endParaRPr lang="en-ID"/>
          </a:p>
        </p:txBody>
      </p:sp>
      <p:sp>
        <p:nvSpPr>
          <p:cNvPr id="3" name="Footer Placeholder 2"/>
          <p:cNvSpPr>
            <a:spLocks noGrp="1"/>
          </p:cNvSpPr>
          <p:nvPr>
            <p:ph type="ftr" sz="quarter" idx="11"/>
          </p:nvPr>
        </p:nvSpPr>
        <p:spPr/>
        <p:txBody>
          <a:bodyPr/>
          <a:lstStyle/>
          <a:p>
            <a:endParaRPr lang="en-ID"/>
          </a:p>
        </p:txBody>
      </p:sp>
      <p:sp>
        <p:nvSpPr>
          <p:cNvPr id="4" name="Slide Number Placeholder 3"/>
          <p:cNvSpPr>
            <a:spLocks noGrp="1"/>
          </p:cNvSpPr>
          <p:nvPr>
            <p:ph type="sldNum" sz="quarter" idx="12"/>
          </p:nvPr>
        </p:nvSpPr>
        <p:spPr/>
        <p:txBody>
          <a:bodyPr/>
          <a:lstStyle/>
          <a:p>
            <a:fld id="{13AF0E2D-4A16-496C-B05D-2A172DB33513}" type="slidenum">
              <a:rPr lang="en-ID" smtClean="0"/>
              <a:t>‹#›</a:t>
            </a:fld>
            <a:endParaRPr lang="en-ID"/>
          </a:p>
        </p:txBody>
      </p:sp>
    </p:spTree>
    <p:extLst>
      <p:ext uri="{BB962C8B-B14F-4D97-AF65-F5344CB8AC3E}">
        <p14:creationId xmlns:p14="http://schemas.microsoft.com/office/powerpoint/2010/main" val="24720204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91891" y="479954"/>
            <a:ext cx="4644443" cy="1679840"/>
          </a:xfrm>
        </p:spPr>
        <p:txBody>
          <a:bodyPr anchor="b"/>
          <a:lstStyle>
            <a:lvl1pPr>
              <a:defRPr sz="3359"/>
            </a:lvl1pPr>
          </a:lstStyle>
          <a:p>
            <a:r>
              <a:rPr lang="en-US"/>
              <a:t>Click to edit Master title style</a:t>
            </a:r>
            <a:endParaRPr lang="en-US" dirty="0"/>
          </a:p>
        </p:txBody>
      </p:sp>
      <p:sp>
        <p:nvSpPr>
          <p:cNvPr id="3" name="Content Placeholder 2"/>
          <p:cNvSpPr>
            <a:spLocks noGrp="1"/>
          </p:cNvSpPr>
          <p:nvPr>
            <p:ph idx="1"/>
          </p:nvPr>
        </p:nvSpPr>
        <p:spPr>
          <a:xfrm>
            <a:off x="6121966" y="1036569"/>
            <a:ext cx="7290108" cy="5116178"/>
          </a:xfrm>
        </p:spPr>
        <p:txBody>
          <a:bodyPr/>
          <a:lstStyle>
            <a:lvl1pPr>
              <a:defRPr sz="3359"/>
            </a:lvl1pPr>
            <a:lvl2pPr>
              <a:defRPr sz="2939"/>
            </a:lvl2pPr>
            <a:lvl3pPr>
              <a:defRPr sz="252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91891" y="2159794"/>
            <a:ext cx="4644443" cy="4001285"/>
          </a:xfrm>
        </p:spPr>
        <p:txBody>
          <a:bodyPr/>
          <a:lstStyle>
            <a:lvl1pPr marL="0" indent="0">
              <a:buNone/>
              <a:defRPr sz="1680"/>
            </a:lvl1pPr>
            <a:lvl2pPr marL="479969" indent="0">
              <a:buNone/>
              <a:defRPr sz="1470"/>
            </a:lvl2pPr>
            <a:lvl3pPr marL="959937" indent="0">
              <a:buNone/>
              <a:defRPr sz="1260"/>
            </a:lvl3pPr>
            <a:lvl4pPr marL="1439906" indent="0">
              <a:buNone/>
              <a:defRPr sz="1050"/>
            </a:lvl4pPr>
            <a:lvl5pPr marL="1919874" indent="0">
              <a:buNone/>
              <a:defRPr sz="1050"/>
            </a:lvl5pPr>
            <a:lvl6pPr marL="2399843" indent="0">
              <a:buNone/>
              <a:defRPr sz="1050"/>
            </a:lvl6pPr>
            <a:lvl7pPr marL="2879811" indent="0">
              <a:buNone/>
              <a:defRPr sz="1050"/>
            </a:lvl7pPr>
            <a:lvl8pPr marL="3359780" indent="0">
              <a:buNone/>
              <a:defRPr sz="1050"/>
            </a:lvl8pPr>
            <a:lvl9pPr marL="3839748" indent="0">
              <a:buNone/>
              <a:defRPr sz="1050"/>
            </a:lvl9pPr>
          </a:lstStyle>
          <a:p>
            <a:pPr lvl="0"/>
            <a:r>
              <a:rPr lang="en-US"/>
              <a:t>Edit Master text styles</a:t>
            </a:r>
          </a:p>
        </p:txBody>
      </p:sp>
      <p:sp>
        <p:nvSpPr>
          <p:cNvPr id="5" name="Date Placeholder 4"/>
          <p:cNvSpPr>
            <a:spLocks noGrp="1"/>
          </p:cNvSpPr>
          <p:nvPr>
            <p:ph type="dt" sz="half" idx="10"/>
          </p:nvPr>
        </p:nvSpPr>
        <p:spPr/>
        <p:txBody>
          <a:bodyPr/>
          <a:lstStyle/>
          <a:p>
            <a:fld id="{52498C74-1CAA-4175-983F-283A5A33EDF0}" type="datetimeFigureOut">
              <a:rPr lang="en-ID" smtClean="0"/>
              <a:t>29/05/2024</a:t>
            </a:fld>
            <a:endParaRPr lang="en-ID"/>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13AF0E2D-4A16-496C-B05D-2A172DB33513}" type="slidenum">
              <a:rPr lang="en-ID" smtClean="0"/>
              <a:t>‹#›</a:t>
            </a:fld>
            <a:endParaRPr lang="en-ID"/>
          </a:p>
        </p:txBody>
      </p:sp>
    </p:spTree>
    <p:extLst>
      <p:ext uri="{BB962C8B-B14F-4D97-AF65-F5344CB8AC3E}">
        <p14:creationId xmlns:p14="http://schemas.microsoft.com/office/powerpoint/2010/main" val="3862693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91891" y="479954"/>
            <a:ext cx="4644443" cy="1679840"/>
          </a:xfrm>
        </p:spPr>
        <p:txBody>
          <a:bodyPr anchor="b"/>
          <a:lstStyle>
            <a:lvl1pPr>
              <a:defRPr sz="3359"/>
            </a:lvl1pPr>
          </a:lstStyle>
          <a:p>
            <a:r>
              <a:rPr lang="en-US"/>
              <a:t>Click to edit Master title style</a:t>
            </a:r>
            <a:endParaRPr lang="en-US" dirty="0"/>
          </a:p>
        </p:txBody>
      </p:sp>
      <p:sp>
        <p:nvSpPr>
          <p:cNvPr id="3" name="Picture Placeholder 2"/>
          <p:cNvSpPr>
            <a:spLocks noGrp="1" noChangeAspect="1"/>
          </p:cNvSpPr>
          <p:nvPr>
            <p:ph type="pic" idx="1"/>
          </p:nvPr>
        </p:nvSpPr>
        <p:spPr>
          <a:xfrm>
            <a:off x="6121966" y="1036569"/>
            <a:ext cx="7290108" cy="5116178"/>
          </a:xfrm>
        </p:spPr>
        <p:txBody>
          <a:bodyPr anchor="t"/>
          <a:lstStyle>
            <a:lvl1pPr marL="0" indent="0">
              <a:buNone/>
              <a:defRPr sz="3359"/>
            </a:lvl1pPr>
            <a:lvl2pPr marL="479969" indent="0">
              <a:buNone/>
              <a:defRPr sz="2939"/>
            </a:lvl2pPr>
            <a:lvl3pPr marL="959937" indent="0">
              <a:buNone/>
              <a:defRPr sz="2520"/>
            </a:lvl3pPr>
            <a:lvl4pPr marL="1439906" indent="0">
              <a:buNone/>
              <a:defRPr sz="2100"/>
            </a:lvl4pPr>
            <a:lvl5pPr marL="1919874" indent="0">
              <a:buNone/>
              <a:defRPr sz="2100"/>
            </a:lvl5pPr>
            <a:lvl6pPr marL="2399843" indent="0">
              <a:buNone/>
              <a:defRPr sz="2100"/>
            </a:lvl6pPr>
            <a:lvl7pPr marL="2879811" indent="0">
              <a:buNone/>
              <a:defRPr sz="2100"/>
            </a:lvl7pPr>
            <a:lvl8pPr marL="3359780" indent="0">
              <a:buNone/>
              <a:defRPr sz="2100"/>
            </a:lvl8pPr>
            <a:lvl9pPr marL="3839748" indent="0">
              <a:buNone/>
              <a:defRPr sz="2100"/>
            </a:lvl9pPr>
          </a:lstStyle>
          <a:p>
            <a:r>
              <a:rPr lang="en-US"/>
              <a:t>Click icon to add picture</a:t>
            </a:r>
            <a:endParaRPr lang="en-US" dirty="0"/>
          </a:p>
        </p:txBody>
      </p:sp>
      <p:sp>
        <p:nvSpPr>
          <p:cNvPr id="4" name="Text Placeholder 3"/>
          <p:cNvSpPr>
            <a:spLocks noGrp="1"/>
          </p:cNvSpPr>
          <p:nvPr>
            <p:ph type="body" sz="half" idx="2"/>
          </p:nvPr>
        </p:nvSpPr>
        <p:spPr>
          <a:xfrm>
            <a:off x="991891" y="2159794"/>
            <a:ext cx="4644443" cy="4001285"/>
          </a:xfrm>
        </p:spPr>
        <p:txBody>
          <a:bodyPr/>
          <a:lstStyle>
            <a:lvl1pPr marL="0" indent="0">
              <a:buNone/>
              <a:defRPr sz="1680"/>
            </a:lvl1pPr>
            <a:lvl2pPr marL="479969" indent="0">
              <a:buNone/>
              <a:defRPr sz="1470"/>
            </a:lvl2pPr>
            <a:lvl3pPr marL="959937" indent="0">
              <a:buNone/>
              <a:defRPr sz="1260"/>
            </a:lvl3pPr>
            <a:lvl4pPr marL="1439906" indent="0">
              <a:buNone/>
              <a:defRPr sz="1050"/>
            </a:lvl4pPr>
            <a:lvl5pPr marL="1919874" indent="0">
              <a:buNone/>
              <a:defRPr sz="1050"/>
            </a:lvl5pPr>
            <a:lvl6pPr marL="2399843" indent="0">
              <a:buNone/>
              <a:defRPr sz="1050"/>
            </a:lvl6pPr>
            <a:lvl7pPr marL="2879811" indent="0">
              <a:buNone/>
              <a:defRPr sz="1050"/>
            </a:lvl7pPr>
            <a:lvl8pPr marL="3359780" indent="0">
              <a:buNone/>
              <a:defRPr sz="1050"/>
            </a:lvl8pPr>
            <a:lvl9pPr marL="3839748" indent="0">
              <a:buNone/>
              <a:defRPr sz="1050"/>
            </a:lvl9pPr>
          </a:lstStyle>
          <a:p>
            <a:pPr lvl="0"/>
            <a:r>
              <a:rPr lang="en-US"/>
              <a:t>Edit Master text styles</a:t>
            </a:r>
          </a:p>
        </p:txBody>
      </p:sp>
      <p:sp>
        <p:nvSpPr>
          <p:cNvPr id="5" name="Date Placeholder 4"/>
          <p:cNvSpPr>
            <a:spLocks noGrp="1"/>
          </p:cNvSpPr>
          <p:nvPr>
            <p:ph type="dt" sz="half" idx="10"/>
          </p:nvPr>
        </p:nvSpPr>
        <p:spPr/>
        <p:txBody>
          <a:bodyPr/>
          <a:lstStyle/>
          <a:p>
            <a:fld id="{52498C74-1CAA-4175-983F-283A5A33EDF0}" type="datetimeFigureOut">
              <a:rPr lang="en-ID" smtClean="0"/>
              <a:t>29/05/2024</a:t>
            </a:fld>
            <a:endParaRPr lang="en-ID"/>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13AF0E2D-4A16-496C-B05D-2A172DB33513}" type="slidenum">
              <a:rPr lang="en-ID" smtClean="0"/>
              <a:t>‹#›</a:t>
            </a:fld>
            <a:endParaRPr lang="en-ID"/>
          </a:p>
        </p:txBody>
      </p:sp>
    </p:spTree>
    <p:extLst>
      <p:ext uri="{BB962C8B-B14F-4D97-AF65-F5344CB8AC3E}">
        <p14:creationId xmlns:p14="http://schemas.microsoft.com/office/powerpoint/2010/main" val="1224906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90015" y="383297"/>
            <a:ext cx="12420184" cy="139153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90015" y="1916484"/>
            <a:ext cx="12420184" cy="456789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015" y="6672697"/>
            <a:ext cx="3240048" cy="383297"/>
          </a:xfrm>
          <a:prstGeom prst="rect">
            <a:avLst/>
          </a:prstGeom>
        </p:spPr>
        <p:txBody>
          <a:bodyPr vert="horz" lIns="91440" tIns="45720" rIns="91440" bIns="45720" rtlCol="0" anchor="ctr"/>
          <a:lstStyle>
            <a:lvl1pPr algn="l">
              <a:defRPr sz="1260">
                <a:solidFill>
                  <a:schemeClr val="tx1">
                    <a:tint val="75000"/>
                  </a:schemeClr>
                </a:solidFill>
              </a:defRPr>
            </a:lvl1pPr>
          </a:lstStyle>
          <a:p>
            <a:fld id="{52498C74-1CAA-4175-983F-283A5A33EDF0}" type="datetimeFigureOut">
              <a:rPr lang="en-ID" smtClean="0"/>
              <a:t>29/05/2024</a:t>
            </a:fld>
            <a:endParaRPr lang="en-ID"/>
          </a:p>
        </p:txBody>
      </p:sp>
      <p:sp>
        <p:nvSpPr>
          <p:cNvPr id="5" name="Footer Placeholder 4"/>
          <p:cNvSpPr>
            <a:spLocks noGrp="1"/>
          </p:cNvSpPr>
          <p:nvPr>
            <p:ph type="ftr" sz="quarter" idx="3"/>
          </p:nvPr>
        </p:nvSpPr>
        <p:spPr>
          <a:xfrm>
            <a:off x="4770071" y="6672697"/>
            <a:ext cx="4860072" cy="383297"/>
          </a:xfrm>
          <a:prstGeom prst="rect">
            <a:avLst/>
          </a:prstGeom>
        </p:spPr>
        <p:txBody>
          <a:bodyPr vert="horz" lIns="91440" tIns="45720" rIns="91440" bIns="45720" rtlCol="0" anchor="ctr"/>
          <a:lstStyle>
            <a:lvl1pPr algn="ctr">
              <a:defRPr sz="1260">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10170150" y="6672697"/>
            <a:ext cx="3240048" cy="383297"/>
          </a:xfrm>
          <a:prstGeom prst="rect">
            <a:avLst/>
          </a:prstGeom>
        </p:spPr>
        <p:txBody>
          <a:bodyPr vert="horz" lIns="91440" tIns="45720" rIns="91440" bIns="45720" rtlCol="0" anchor="ctr"/>
          <a:lstStyle>
            <a:lvl1pPr algn="r">
              <a:defRPr sz="1260">
                <a:solidFill>
                  <a:schemeClr val="tx1">
                    <a:tint val="75000"/>
                  </a:schemeClr>
                </a:solidFill>
              </a:defRPr>
            </a:lvl1pPr>
          </a:lstStyle>
          <a:p>
            <a:fld id="{13AF0E2D-4A16-496C-B05D-2A172DB33513}" type="slidenum">
              <a:rPr lang="en-ID" smtClean="0"/>
              <a:t>‹#›</a:t>
            </a:fld>
            <a:endParaRPr lang="en-ID"/>
          </a:p>
        </p:txBody>
      </p:sp>
    </p:spTree>
    <p:extLst>
      <p:ext uri="{BB962C8B-B14F-4D97-AF65-F5344CB8AC3E}">
        <p14:creationId xmlns:p14="http://schemas.microsoft.com/office/powerpoint/2010/main" val="23229572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59937"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59937" rtl="0" eaLnBrk="1" latinLnBrk="0" hangingPunct="1">
        <a:defRPr sz="1890" kern="1200">
          <a:solidFill>
            <a:schemeClr val="tx1"/>
          </a:solidFill>
          <a:latin typeface="+mn-lt"/>
          <a:ea typeface="+mn-ea"/>
          <a:cs typeface="+mn-cs"/>
        </a:defRPr>
      </a:lvl1pPr>
      <a:lvl2pPr marL="479969" algn="l" defTabSz="959937" rtl="0" eaLnBrk="1" latinLnBrk="0" hangingPunct="1">
        <a:defRPr sz="1890" kern="1200">
          <a:solidFill>
            <a:schemeClr val="tx1"/>
          </a:solidFill>
          <a:latin typeface="+mn-lt"/>
          <a:ea typeface="+mn-ea"/>
          <a:cs typeface="+mn-cs"/>
        </a:defRPr>
      </a:lvl2pPr>
      <a:lvl3pPr marL="959937" algn="l" defTabSz="959937" rtl="0" eaLnBrk="1" latinLnBrk="0" hangingPunct="1">
        <a:defRPr sz="1890" kern="1200">
          <a:solidFill>
            <a:schemeClr val="tx1"/>
          </a:solidFill>
          <a:latin typeface="+mn-lt"/>
          <a:ea typeface="+mn-ea"/>
          <a:cs typeface="+mn-cs"/>
        </a:defRPr>
      </a:lvl3pPr>
      <a:lvl4pPr marL="1439906" algn="l" defTabSz="959937" rtl="0" eaLnBrk="1" latinLnBrk="0" hangingPunct="1">
        <a:defRPr sz="1890" kern="1200">
          <a:solidFill>
            <a:schemeClr val="tx1"/>
          </a:solidFill>
          <a:latin typeface="+mn-lt"/>
          <a:ea typeface="+mn-ea"/>
          <a:cs typeface="+mn-cs"/>
        </a:defRPr>
      </a:lvl4pPr>
      <a:lvl5pPr marL="1919874" algn="l" defTabSz="959937" rtl="0" eaLnBrk="1" latinLnBrk="0" hangingPunct="1">
        <a:defRPr sz="1890" kern="1200">
          <a:solidFill>
            <a:schemeClr val="tx1"/>
          </a:solidFill>
          <a:latin typeface="+mn-lt"/>
          <a:ea typeface="+mn-ea"/>
          <a:cs typeface="+mn-cs"/>
        </a:defRPr>
      </a:lvl5pPr>
      <a:lvl6pPr marL="2399843" algn="l" defTabSz="959937" rtl="0" eaLnBrk="1" latinLnBrk="0" hangingPunct="1">
        <a:defRPr sz="1890" kern="1200">
          <a:solidFill>
            <a:schemeClr val="tx1"/>
          </a:solidFill>
          <a:latin typeface="+mn-lt"/>
          <a:ea typeface="+mn-ea"/>
          <a:cs typeface="+mn-cs"/>
        </a:defRPr>
      </a:lvl6pPr>
      <a:lvl7pPr marL="2879811" algn="l" defTabSz="959937" rtl="0" eaLnBrk="1" latinLnBrk="0" hangingPunct="1">
        <a:defRPr sz="1890" kern="1200">
          <a:solidFill>
            <a:schemeClr val="tx1"/>
          </a:solidFill>
          <a:latin typeface="+mn-lt"/>
          <a:ea typeface="+mn-ea"/>
          <a:cs typeface="+mn-cs"/>
        </a:defRPr>
      </a:lvl7pPr>
      <a:lvl8pPr marL="3359780" algn="l" defTabSz="959937" rtl="0" eaLnBrk="1" latinLnBrk="0" hangingPunct="1">
        <a:defRPr sz="1890" kern="1200">
          <a:solidFill>
            <a:schemeClr val="tx1"/>
          </a:solidFill>
          <a:latin typeface="+mn-lt"/>
          <a:ea typeface="+mn-ea"/>
          <a:cs typeface="+mn-cs"/>
        </a:defRPr>
      </a:lvl8pPr>
      <a:lvl9pPr marL="3839748" algn="l" defTabSz="959937"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286462C-B03F-45BD-922F-A8B9BE474C24}"/>
              </a:ext>
            </a:extLst>
          </p:cNvPr>
          <p:cNvSpPr>
            <a:spLocks noGrp="1"/>
          </p:cNvSpPr>
          <p:nvPr>
            <p:ph type="ctrTitle"/>
          </p:nvPr>
        </p:nvSpPr>
        <p:spPr>
          <a:xfrm>
            <a:off x="1216089" y="2757784"/>
            <a:ext cx="10148597" cy="2433138"/>
          </a:xfrm>
        </p:spPr>
        <p:txBody>
          <a:bodyPr>
            <a:noAutofit/>
          </a:bodyPr>
          <a:lstStyle/>
          <a:p>
            <a:pPr algn="l"/>
            <a:r>
              <a:rPr lang="en-US" sz="8000" b="1" dirty="0">
                <a:solidFill>
                  <a:srgbClr val="202844"/>
                </a:solidFill>
                <a:latin typeface="Montserrat" pitchFamily="2" charset="0"/>
              </a:rPr>
              <a:t>LOGO USAGE</a:t>
            </a:r>
            <a:br>
              <a:rPr lang="en-US" sz="8000" b="1" dirty="0">
                <a:solidFill>
                  <a:srgbClr val="202844"/>
                </a:solidFill>
                <a:latin typeface="Montserrat" pitchFamily="2" charset="0"/>
              </a:rPr>
            </a:br>
            <a:r>
              <a:rPr lang="en-US" sz="8000" b="1" dirty="0">
                <a:solidFill>
                  <a:srgbClr val="F57D48"/>
                </a:solidFill>
                <a:latin typeface="Montserrat" pitchFamily="2" charset="0"/>
              </a:rPr>
              <a:t>GUIDELINES</a:t>
            </a:r>
          </a:p>
        </p:txBody>
      </p:sp>
      <p:pic>
        <p:nvPicPr>
          <p:cNvPr id="6" name="Picture 5">
            <a:extLst>
              <a:ext uri="{FF2B5EF4-FFF2-40B4-BE49-F238E27FC236}">
                <a16:creationId xmlns:a16="http://schemas.microsoft.com/office/drawing/2014/main" id="{D325514B-FADA-428F-B293-38D5F1311D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187" y="453363"/>
            <a:ext cx="5036166" cy="1429400"/>
          </a:xfrm>
          <a:prstGeom prst="rect">
            <a:avLst/>
          </a:prstGeom>
        </p:spPr>
      </p:pic>
      <p:sp>
        <p:nvSpPr>
          <p:cNvPr id="5" name="Content Placeholder 2">
            <a:extLst>
              <a:ext uri="{FF2B5EF4-FFF2-40B4-BE49-F238E27FC236}">
                <a16:creationId xmlns:a16="http://schemas.microsoft.com/office/drawing/2014/main" id="{80BA5FF4-2401-4915-8BDB-2095B908D7B8}"/>
              </a:ext>
            </a:extLst>
          </p:cNvPr>
          <p:cNvSpPr txBox="1">
            <a:spLocks/>
          </p:cNvSpPr>
          <p:nvPr/>
        </p:nvSpPr>
        <p:spPr>
          <a:xfrm>
            <a:off x="1312585" y="6347932"/>
            <a:ext cx="10998821"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b="1" dirty="0">
                <a:solidFill>
                  <a:srgbClr val="202E60"/>
                </a:solidFill>
                <a:latin typeface="Segoe UI" panose="020B0502040204020203" pitchFamily="34" charset="0"/>
                <a:cs typeface="Segoe UI" panose="020B0502040204020203" pitchFamily="34" charset="0"/>
              </a:rPr>
              <a:t>WOWRACK.COM</a:t>
            </a:r>
            <a:endParaRPr lang="en-US" sz="1300" b="1" dirty="0">
              <a:solidFill>
                <a:srgbClr val="F57D48"/>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078837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EA73310-562B-41C7-80BB-CF2605900B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662" y="123026"/>
            <a:ext cx="273215" cy="273215"/>
          </a:xfrm>
          <a:prstGeom prst="rect">
            <a:avLst/>
          </a:prstGeom>
        </p:spPr>
      </p:pic>
      <p:sp>
        <p:nvSpPr>
          <p:cNvPr id="15" name="Content Placeholder 2">
            <a:extLst>
              <a:ext uri="{FF2B5EF4-FFF2-40B4-BE49-F238E27FC236}">
                <a16:creationId xmlns:a16="http://schemas.microsoft.com/office/drawing/2014/main" id="{CD2E0223-0D29-45A2-A46C-7438AC88CE77}"/>
              </a:ext>
            </a:extLst>
          </p:cNvPr>
          <p:cNvSpPr txBox="1">
            <a:spLocks/>
          </p:cNvSpPr>
          <p:nvPr/>
        </p:nvSpPr>
        <p:spPr>
          <a:xfrm>
            <a:off x="684212" y="2157587"/>
            <a:ext cx="3072880" cy="492443"/>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3200" b="1" dirty="0">
                <a:solidFill>
                  <a:srgbClr val="202844"/>
                </a:solidFill>
                <a:latin typeface="Montserrat" pitchFamily="2" charset="0"/>
                <a:cs typeface="Segoe UI" panose="020B0502040204020203" pitchFamily="34" charset="0"/>
              </a:rPr>
              <a:t>Our </a:t>
            </a:r>
            <a:r>
              <a:rPr lang="en-US" sz="3200" b="1" dirty="0">
                <a:solidFill>
                  <a:srgbClr val="01A1DD"/>
                </a:solidFill>
                <a:latin typeface="Montserrat" pitchFamily="2" charset="0"/>
                <a:cs typeface="Segoe UI" panose="020B0502040204020203" pitchFamily="34" charset="0"/>
              </a:rPr>
              <a:t>Logo</a:t>
            </a:r>
          </a:p>
        </p:txBody>
      </p:sp>
      <p:sp>
        <p:nvSpPr>
          <p:cNvPr id="7" name="Content Placeholder 2">
            <a:extLst>
              <a:ext uri="{FF2B5EF4-FFF2-40B4-BE49-F238E27FC236}">
                <a16:creationId xmlns:a16="http://schemas.microsoft.com/office/drawing/2014/main" id="{A2CAC99A-D2D2-453D-9D00-D166134DE5E4}"/>
              </a:ext>
            </a:extLst>
          </p:cNvPr>
          <p:cNvSpPr txBox="1">
            <a:spLocks/>
          </p:cNvSpPr>
          <p:nvPr/>
        </p:nvSpPr>
        <p:spPr>
          <a:xfrm>
            <a:off x="684212" y="2743336"/>
            <a:ext cx="3187991" cy="1000274"/>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It is only by association with a product, a service, a business, or a corporation that a logo takes on any real meaning. It derives its meaning and usefulness from the quality of that which it symbolizes.</a:t>
            </a:r>
            <a:endParaRPr lang="en-US" sz="1300" b="1" dirty="0">
              <a:solidFill>
                <a:srgbClr val="F57D48"/>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162423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EA73310-562B-41C7-80BB-CF2605900B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662" y="123026"/>
            <a:ext cx="273215" cy="273215"/>
          </a:xfrm>
          <a:prstGeom prst="rect">
            <a:avLst/>
          </a:prstGeom>
        </p:spPr>
      </p:pic>
      <p:sp>
        <p:nvSpPr>
          <p:cNvPr id="14" name="Content Placeholder 2">
            <a:extLst>
              <a:ext uri="{FF2B5EF4-FFF2-40B4-BE49-F238E27FC236}">
                <a16:creationId xmlns:a16="http://schemas.microsoft.com/office/drawing/2014/main" id="{B4BBF6A9-A052-4C93-AB41-0FA24F4ABC10}"/>
              </a:ext>
            </a:extLst>
          </p:cNvPr>
          <p:cNvSpPr txBox="1">
            <a:spLocks/>
          </p:cNvSpPr>
          <p:nvPr/>
        </p:nvSpPr>
        <p:spPr>
          <a:xfrm>
            <a:off x="680989" y="2083903"/>
            <a:ext cx="10998821"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Updated in 2013, our modern logo consists of our Logotype and Logogram. This logo should sign off anything that we create, physically and digitally.</a:t>
            </a:r>
            <a:endParaRPr lang="en-US" sz="1300" b="1" dirty="0">
              <a:solidFill>
                <a:srgbClr val="F57D48"/>
              </a:solidFill>
              <a:latin typeface="Segoe UI" panose="020B0502040204020203" pitchFamily="34" charset="0"/>
              <a:cs typeface="Segoe UI" panose="020B0502040204020203" pitchFamily="34" charset="0"/>
            </a:endParaRPr>
          </a:p>
        </p:txBody>
      </p:sp>
      <p:sp>
        <p:nvSpPr>
          <p:cNvPr id="15" name="Content Placeholder 2">
            <a:extLst>
              <a:ext uri="{FF2B5EF4-FFF2-40B4-BE49-F238E27FC236}">
                <a16:creationId xmlns:a16="http://schemas.microsoft.com/office/drawing/2014/main" id="{CD2E0223-0D29-45A2-A46C-7438AC88CE77}"/>
              </a:ext>
            </a:extLst>
          </p:cNvPr>
          <p:cNvSpPr txBox="1">
            <a:spLocks/>
          </p:cNvSpPr>
          <p:nvPr/>
        </p:nvSpPr>
        <p:spPr>
          <a:xfrm>
            <a:off x="680989" y="1456537"/>
            <a:ext cx="3821287" cy="492443"/>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3200" b="1" dirty="0">
                <a:solidFill>
                  <a:srgbClr val="202844"/>
                </a:solidFill>
                <a:latin typeface="Montserrat" pitchFamily="2" charset="0"/>
                <a:cs typeface="Segoe UI" panose="020B0502040204020203" pitchFamily="34" charset="0"/>
              </a:rPr>
              <a:t>Main </a:t>
            </a:r>
            <a:r>
              <a:rPr lang="en-US" sz="3200" b="1" dirty="0">
                <a:solidFill>
                  <a:srgbClr val="FA7F49"/>
                </a:solidFill>
                <a:latin typeface="Montserrat" pitchFamily="2" charset="0"/>
                <a:cs typeface="Segoe UI" panose="020B0502040204020203" pitchFamily="34" charset="0"/>
              </a:rPr>
              <a:t>Logo</a:t>
            </a:r>
          </a:p>
        </p:txBody>
      </p:sp>
      <p:pic>
        <p:nvPicPr>
          <p:cNvPr id="3" name="Picture 2">
            <a:extLst>
              <a:ext uri="{FF2B5EF4-FFF2-40B4-BE49-F238E27FC236}">
                <a16:creationId xmlns:a16="http://schemas.microsoft.com/office/drawing/2014/main" id="{9ABD97DF-8CA7-433A-9C85-99810B59E9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269" y="4048777"/>
            <a:ext cx="4295160" cy="1219082"/>
          </a:xfrm>
          <a:prstGeom prst="rect">
            <a:avLst/>
          </a:prstGeom>
        </p:spPr>
      </p:pic>
      <p:pic>
        <p:nvPicPr>
          <p:cNvPr id="22" name="Picture 21">
            <a:extLst>
              <a:ext uri="{FF2B5EF4-FFF2-40B4-BE49-F238E27FC236}">
                <a16:creationId xmlns:a16="http://schemas.microsoft.com/office/drawing/2014/main" id="{2F1461A3-05AD-4491-BF6F-6B3F184C38FD}"/>
              </a:ext>
            </a:extLst>
          </p:cNvPr>
          <p:cNvPicPr>
            <a:picLocks noChangeAspect="1"/>
          </p:cNvPicPr>
          <p:nvPr/>
        </p:nvPicPr>
        <p:blipFill rotWithShape="1">
          <a:blip r:embed="rId3">
            <a:extLst>
              <a:ext uri="{28A0092B-C50C-407E-A947-70E740481C1C}">
                <a14:useLocalDpi xmlns:a14="http://schemas.microsoft.com/office/drawing/2010/main" val="0"/>
              </a:ext>
            </a:extLst>
          </a:blip>
          <a:srcRect l="5142" r="23605"/>
          <a:stretch/>
        </p:blipFill>
        <p:spPr>
          <a:xfrm>
            <a:off x="8867888" y="4122914"/>
            <a:ext cx="3060441" cy="1219082"/>
          </a:xfrm>
          <a:prstGeom prst="rect">
            <a:avLst/>
          </a:prstGeom>
        </p:spPr>
      </p:pic>
      <p:sp>
        <p:nvSpPr>
          <p:cNvPr id="23" name="Content Placeholder 2">
            <a:extLst>
              <a:ext uri="{FF2B5EF4-FFF2-40B4-BE49-F238E27FC236}">
                <a16:creationId xmlns:a16="http://schemas.microsoft.com/office/drawing/2014/main" id="{B0E27325-71AA-4F9F-A4DD-16C70215D7AB}"/>
              </a:ext>
            </a:extLst>
          </p:cNvPr>
          <p:cNvSpPr txBox="1">
            <a:spLocks/>
          </p:cNvSpPr>
          <p:nvPr/>
        </p:nvSpPr>
        <p:spPr>
          <a:xfrm>
            <a:off x="680989" y="5261264"/>
            <a:ext cx="1455722"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Fully Shaped Logo</a:t>
            </a:r>
            <a:endParaRPr lang="en-US" sz="1300" b="1" dirty="0">
              <a:solidFill>
                <a:srgbClr val="F57D48"/>
              </a:solidFill>
              <a:latin typeface="Segoe UI" panose="020B0502040204020203" pitchFamily="34" charset="0"/>
              <a:cs typeface="Segoe UI" panose="020B0502040204020203" pitchFamily="34" charset="0"/>
            </a:endParaRPr>
          </a:p>
        </p:txBody>
      </p:sp>
      <p:cxnSp>
        <p:nvCxnSpPr>
          <p:cNvPr id="24" name="Straight Connector 23">
            <a:extLst>
              <a:ext uri="{FF2B5EF4-FFF2-40B4-BE49-F238E27FC236}">
                <a16:creationId xmlns:a16="http://schemas.microsoft.com/office/drawing/2014/main" id="{30962575-9488-4E1E-8DBD-9710AFB40B2E}"/>
              </a:ext>
            </a:extLst>
          </p:cNvPr>
          <p:cNvCxnSpPr>
            <a:cxnSpLocks/>
          </p:cNvCxnSpPr>
          <p:nvPr/>
        </p:nvCxnSpPr>
        <p:spPr>
          <a:xfrm>
            <a:off x="680989" y="5193720"/>
            <a:ext cx="3648415" cy="0"/>
          </a:xfrm>
          <a:prstGeom prst="line">
            <a:avLst/>
          </a:prstGeom>
          <a:ln w="12700">
            <a:solidFill>
              <a:srgbClr val="A1B9C0"/>
            </a:solidFill>
          </a:ln>
        </p:spPr>
        <p:style>
          <a:lnRef idx="1">
            <a:schemeClr val="accent1"/>
          </a:lnRef>
          <a:fillRef idx="0">
            <a:schemeClr val="accent1"/>
          </a:fillRef>
          <a:effectRef idx="0">
            <a:schemeClr val="accent1"/>
          </a:effectRef>
          <a:fontRef idx="minor">
            <a:schemeClr val="tx1"/>
          </a:fontRef>
        </p:style>
      </p:cxnSp>
      <p:sp>
        <p:nvSpPr>
          <p:cNvPr id="26" name="Content Placeholder 2">
            <a:extLst>
              <a:ext uri="{FF2B5EF4-FFF2-40B4-BE49-F238E27FC236}">
                <a16:creationId xmlns:a16="http://schemas.microsoft.com/office/drawing/2014/main" id="{B8112BCE-BCB3-4888-AA2B-4CF72C76C58B}"/>
              </a:ext>
            </a:extLst>
          </p:cNvPr>
          <p:cNvSpPr txBox="1">
            <a:spLocks/>
          </p:cNvSpPr>
          <p:nvPr/>
        </p:nvSpPr>
        <p:spPr>
          <a:xfrm>
            <a:off x="8946834" y="5261264"/>
            <a:ext cx="1455722"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Logotype</a:t>
            </a:r>
            <a:endParaRPr lang="en-US" sz="1300" b="1" dirty="0">
              <a:solidFill>
                <a:srgbClr val="F57D48"/>
              </a:solidFill>
              <a:latin typeface="Segoe UI" panose="020B0502040204020203" pitchFamily="34" charset="0"/>
              <a:cs typeface="Segoe UI" panose="020B0502040204020203" pitchFamily="34" charset="0"/>
            </a:endParaRPr>
          </a:p>
        </p:txBody>
      </p:sp>
      <p:cxnSp>
        <p:nvCxnSpPr>
          <p:cNvPr id="27" name="Straight Connector 26">
            <a:extLst>
              <a:ext uri="{FF2B5EF4-FFF2-40B4-BE49-F238E27FC236}">
                <a16:creationId xmlns:a16="http://schemas.microsoft.com/office/drawing/2014/main" id="{3CAB60F9-E843-46FA-94B8-0E0A68B344DD}"/>
              </a:ext>
            </a:extLst>
          </p:cNvPr>
          <p:cNvCxnSpPr>
            <a:cxnSpLocks/>
          </p:cNvCxnSpPr>
          <p:nvPr/>
        </p:nvCxnSpPr>
        <p:spPr>
          <a:xfrm>
            <a:off x="8946834" y="5193720"/>
            <a:ext cx="2981495" cy="0"/>
          </a:xfrm>
          <a:prstGeom prst="line">
            <a:avLst/>
          </a:prstGeom>
          <a:ln w="12700">
            <a:solidFill>
              <a:srgbClr val="A1B9C0"/>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D278E22A-8D0C-4ABF-BD0D-076BF6875824}"/>
              </a:ext>
            </a:extLst>
          </p:cNvPr>
          <p:cNvPicPr>
            <a:picLocks noChangeAspect="1"/>
          </p:cNvPicPr>
          <p:nvPr/>
        </p:nvPicPr>
        <p:blipFill rotWithShape="1">
          <a:blip r:embed="rId3">
            <a:extLst>
              <a:ext uri="{28A0092B-C50C-407E-A947-70E740481C1C}">
                <a14:useLocalDpi xmlns:a14="http://schemas.microsoft.com/office/drawing/2010/main" val="0"/>
              </a:ext>
            </a:extLst>
          </a:blip>
          <a:srcRect l="76395" r="4967"/>
          <a:stretch/>
        </p:blipFill>
        <p:spPr>
          <a:xfrm>
            <a:off x="12691215" y="4122914"/>
            <a:ext cx="800514" cy="1219082"/>
          </a:xfrm>
          <a:prstGeom prst="rect">
            <a:avLst/>
          </a:prstGeom>
        </p:spPr>
      </p:pic>
      <p:sp>
        <p:nvSpPr>
          <p:cNvPr id="30" name="Content Placeholder 2">
            <a:extLst>
              <a:ext uri="{FF2B5EF4-FFF2-40B4-BE49-F238E27FC236}">
                <a16:creationId xmlns:a16="http://schemas.microsoft.com/office/drawing/2014/main" id="{650697AD-F96A-43B4-A748-65C1A79F4DAF}"/>
              </a:ext>
            </a:extLst>
          </p:cNvPr>
          <p:cNvSpPr txBox="1">
            <a:spLocks/>
          </p:cNvSpPr>
          <p:nvPr/>
        </p:nvSpPr>
        <p:spPr>
          <a:xfrm>
            <a:off x="12728843" y="5261265"/>
            <a:ext cx="800514" cy="200054"/>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Logogram</a:t>
            </a:r>
            <a:endParaRPr lang="en-US" sz="1300" b="1" dirty="0">
              <a:solidFill>
                <a:srgbClr val="F57D48"/>
              </a:solidFill>
              <a:latin typeface="Segoe UI" panose="020B0502040204020203" pitchFamily="34" charset="0"/>
              <a:cs typeface="Segoe UI" panose="020B0502040204020203" pitchFamily="34" charset="0"/>
            </a:endParaRPr>
          </a:p>
        </p:txBody>
      </p:sp>
      <p:cxnSp>
        <p:nvCxnSpPr>
          <p:cNvPr id="43" name="Straight Connector 42">
            <a:extLst>
              <a:ext uri="{FF2B5EF4-FFF2-40B4-BE49-F238E27FC236}">
                <a16:creationId xmlns:a16="http://schemas.microsoft.com/office/drawing/2014/main" id="{07522593-D2FC-4267-9C3F-9CC7D8D7C6E8}"/>
              </a:ext>
            </a:extLst>
          </p:cNvPr>
          <p:cNvCxnSpPr>
            <a:cxnSpLocks/>
          </p:cNvCxnSpPr>
          <p:nvPr/>
        </p:nvCxnSpPr>
        <p:spPr>
          <a:xfrm>
            <a:off x="12728843" y="5193720"/>
            <a:ext cx="727861" cy="0"/>
          </a:xfrm>
          <a:prstGeom prst="line">
            <a:avLst/>
          </a:prstGeom>
          <a:ln w="12700">
            <a:solidFill>
              <a:srgbClr val="A1B9C0"/>
            </a:solidFill>
          </a:ln>
        </p:spPr>
        <p:style>
          <a:lnRef idx="1">
            <a:schemeClr val="accent1"/>
          </a:lnRef>
          <a:fillRef idx="0">
            <a:schemeClr val="accent1"/>
          </a:fillRef>
          <a:effectRef idx="0">
            <a:schemeClr val="accent1"/>
          </a:effectRef>
          <a:fontRef idx="minor">
            <a:schemeClr val="tx1"/>
          </a:fontRef>
        </p:style>
      </p:cxnSp>
      <p:sp>
        <p:nvSpPr>
          <p:cNvPr id="25" name="Content Placeholder 2">
            <a:extLst>
              <a:ext uri="{FF2B5EF4-FFF2-40B4-BE49-F238E27FC236}">
                <a16:creationId xmlns:a16="http://schemas.microsoft.com/office/drawing/2014/main" id="{0D597B53-25E6-4F1D-9FBD-40CB04B88CDB}"/>
              </a:ext>
            </a:extLst>
          </p:cNvPr>
          <p:cNvSpPr txBox="1">
            <a:spLocks/>
          </p:cNvSpPr>
          <p:nvPr/>
        </p:nvSpPr>
        <p:spPr>
          <a:xfrm>
            <a:off x="6172426" y="4626896"/>
            <a:ext cx="937501"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Consists of</a:t>
            </a:r>
            <a:endParaRPr lang="en-US" sz="1300" b="1" dirty="0">
              <a:solidFill>
                <a:srgbClr val="F57D48"/>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122896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EA73310-562B-41C7-80BB-CF2605900B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662" y="123026"/>
            <a:ext cx="273215" cy="273215"/>
          </a:xfrm>
          <a:prstGeom prst="rect">
            <a:avLst/>
          </a:prstGeom>
        </p:spPr>
      </p:pic>
      <p:sp>
        <p:nvSpPr>
          <p:cNvPr id="14" name="Content Placeholder 2">
            <a:extLst>
              <a:ext uri="{FF2B5EF4-FFF2-40B4-BE49-F238E27FC236}">
                <a16:creationId xmlns:a16="http://schemas.microsoft.com/office/drawing/2014/main" id="{B4BBF6A9-A052-4C93-AB41-0FA24F4ABC10}"/>
              </a:ext>
            </a:extLst>
          </p:cNvPr>
          <p:cNvSpPr txBox="1">
            <a:spLocks/>
          </p:cNvSpPr>
          <p:nvPr/>
        </p:nvSpPr>
        <p:spPr>
          <a:xfrm>
            <a:off x="680989" y="2083903"/>
            <a:ext cx="11771819"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However, these alternative logos can be used occasionally, such as when the available layout is tight or Wowrack brand-related assets are already present.</a:t>
            </a:r>
          </a:p>
        </p:txBody>
      </p:sp>
      <p:sp>
        <p:nvSpPr>
          <p:cNvPr id="15" name="Content Placeholder 2">
            <a:extLst>
              <a:ext uri="{FF2B5EF4-FFF2-40B4-BE49-F238E27FC236}">
                <a16:creationId xmlns:a16="http://schemas.microsoft.com/office/drawing/2014/main" id="{CD2E0223-0D29-45A2-A46C-7438AC88CE77}"/>
              </a:ext>
            </a:extLst>
          </p:cNvPr>
          <p:cNvSpPr txBox="1">
            <a:spLocks/>
          </p:cNvSpPr>
          <p:nvPr/>
        </p:nvSpPr>
        <p:spPr>
          <a:xfrm>
            <a:off x="680989" y="1456537"/>
            <a:ext cx="3821287" cy="492443"/>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3200" b="1" dirty="0">
                <a:solidFill>
                  <a:srgbClr val="202844"/>
                </a:solidFill>
                <a:latin typeface="Montserrat" pitchFamily="2" charset="0"/>
                <a:cs typeface="Segoe UI" panose="020B0502040204020203" pitchFamily="34" charset="0"/>
              </a:rPr>
              <a:t>Special </a:t>
            </a:r>
            <a:r>
              <a:rPr lang="en-US" sz="3200" b="1" dirty="0">
                <a:solidFill>
                  <a:srgbClr val="FA7F49"/>
                </a:solidFill>
                <a:latin typeface="Montserrat" pitchFamily="2" charset="0"/>
                <a:cs typeface="Segoe UI" panose="020B0502040204020203" pitchFamily="34" charset="0"/>
              </a:rPr>
              <a:t>Cases</a:t>
            </a:r>
          </a:p>
        </p:txBody>
      </p:sp>
      <p:sp>
        <p:nvSpPr>
          <p:cNvPr id="51" name="Content Placeholder 2">
            <a:extLst>
              <a:ext uri="{FF2B5EF4-FFF2-40B4-BE49-F238E27FC236}">
                <a16:creationId xmlns:a16="http://schemas.microsoft.com/office/drawing/2014/main" id="{DEFF6305-7CEB-4E5B-9FA8-AA1C84EFAD7F}"/>
              </a:ext>
            </a:extLst>
          </p:cNvPr>
          <p:cNvSpPr txBox="1">
            <a:spLocks/>
          </p:cNvSpPr>
          <p:nvPr/>
        </p:nvSpPr>
        <p:spPr>
          <a:xfrm>
            <a:off x="687193" y="5130371"/>
            <a:ext cx="5816244" cy="1000274"/>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b="1" dirty="0">
                <a:solidFill>
                  <a:srgbClr val="202E60"/>
                </a:solidFill>
                <a:latin typeface="Segoe UI" panose="020B0502040204020203" pitchFamily="34" charset="0"/>
                <a:cs typeface="Segoe UI" panose="020B0502040204020203" pitchFamily="34" charset="0"/>
              </a:rPr>
              <a:t>Square Logo </a:t>
            </a:r>
            <a:r>
              <a:rPr lang="en-US" sz="1300" dirty="0">
                <a:solidFill>
                  <a:srgbClr val="202E60"/>
                </a:solidFill>
                <a:latin typeface="Segoe UI" panose="020B0502040204020203" pitchFamily="34" charset="0"/>
                <a:cs typeface="Segoe UI" panose="020B0502040204020203" pitchFamily="34" charset="0"/>
              </a:rPr>
              <a:t>- If using the main and vertical logo would make the overall design still looks stiff, or when the layout area is tight, you can use this alternate logo. Square logo has the same dimensional shape all sizes from the horizontal and vertical sides, making this shape fit to be placed in any place, especially in a very narrow area to put the logo.</a:t>
            </a:r>
            <a:endParaRPr lang="en-US" sz="1300" b="1" dirty="0">
              <a:solidFill>
                <a:srgbClr val="F57D48"/>
              </a:solidFill>
              <a:latin typeface="Segoe UI" panose="020B0502040204020203" pitchFamily="34" charset="0"/>
              <a:cs typeface="Segoe UI" panose="020B0502040204020203" pitchFamily="34" charset="0"/>
            </a:endParaRPr>
          </a:p>
        </p:txBody>
      </p:sp>
      <p:cxnSp>
        <p:nvCxnSpPr>
          <p:cNvPr id="52" name="Straight Connector 51">
            <a:extLst>
              <a:ext uri="{FF2B5EF4-FFF2-40B4-BE49-F238E27FC236}">
                <a16:creationId xmlns:a16="http://schemas.microsoft.com/office/drawing/2014/main" id="{641CD40A-58C0-4882-9DC1-484FCB88016D}"/>
              </a:ext>
            </a:extLst>
          </p:cNvPr>
          <p:cNvCxnSpPr>
            <a:cxnSpLocks/>
          </p:cNvCxnSpPr>
          <p:nvPr/>
        </p:nvCxnSpPr>
        <p:spPr>
          <a:xfrm>
            <a:off x="687193" y="5062827"/>
            <a:ext cx="5816244" cy="0"/>
          </a:xfrm>
          <a:prstGeom prst="line">
            <a:avLst/>
          </a:prstGeom>
          <a:ln w="12700">
            <a:solidFill>
              <a:srgbClr val="A1B9C0"/>
            </a:solidFill>
          </a:ln>
        </p:spPr>
        <p:style>
          <a:lnRef idx="1">
            <a:schemeClr val="accent1"/>
          </a:lnRef>
          <a:fillRef idx="0">
            <a:schemeClr val="accent1"/>
          </a:fillRef>
          <a:effectRef idx="0">
            <a:schemeClr val="accent1"/>
          </a:effectRef>
          <a:fontRef idx="minor">
            <a:schemeClr val="tx1"/>
          </a:fontRef>
        </p:style>
      </p:cxnSp>
      <p:sp>
        <p:nvSpPr>
          <p:cNvPr id="53" name="Content Placeholder 2">
            <a:extLst>
              <a:ext uri="{FF2B5EF4-FFF2-40B4-BE49-F238E27FC236}">
                <a16:creationId xmlns:a16="http://schemas.microsoft.com/office/drawing/2014/main" id="{DC3F26E4-1127-4A32-9E7E-134F2583F211}"/>
              </a:ext>
            </a:extLst>
          </p:cNvPr>
          <p:cNvSpPr txBox="1">
            <a:spLocks/>
          </p:cNvSpPr>
          <p:nvPr/>
        </p:nvSpPr>
        <p:spPr>
          <a:xfrm>
            <a:off x="8444205" y="5130371"/>
            <a:ext cx="5275020" cy="800219"/>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b="1" dirty="0">
                <a:solidFill>
                  <a:srgbClr val="202E60"/>
                </a:solidFill>
                <a:latin typeface="Segoe UI" panose="020B0502040204020203" pitchFamily="34" charset="0"/>
                <a:cs typeface="Segoe UI" panose="020B0502040204020203" pitchFamily="34" charset="0"/>
              </a:rPr>
              <a:t>Logogram </a:t>
            </a:r>
            <a:r>
              <a:rPr lang="en-US" sz="1300" dirty="0">
                <a:solidFill>
                  <a:srgbClr val="202E60"/>
                </a:solidFill>
                <a:latin typeface="Segoe UI" panose="020B0502040204020203" pitchFamily="34" charset="0"/>
                <a:cs typeface="Segoe UI" panose="020B0502040204020203" pitchFamily="34" charset="0"/>
              </a:rPr>
              <a:t>- Logogram can be used independently (without Logotype) in several places, such as our social media, presentation deck, internal document, and other occasions when other Wowrack brand assets also appear, such as our website URL, brand name, or company name.</a:t>
            </a:r>
          </a:p>
        </p:txBody>
      </p:sp>
      <p:cxnSp>
        <p:nvCxnSpPr>
          <p:cNvPr id="54" name="Straight Connector 53">
            <a:extLst>
              <a:ext uri="{FF2B5EF4-FFF2-40B4-BE49-F238E27FC236}">
                <a16:creationId xmlns:a16="http://schemas.microsoft.com/office/drawing/2014/main" id="{0AAB0894-CD06-4A02-B452-7608B1E5CEF3}"/>
              </a:ext>
            </a:extLst>
          </p:cNvPr>
          <p:cNvCxnSpPr>
            <a:cxnSpLocks/>
          </p:cNvCxnSpPr>
          <p:nvPr/>
        </p:nvCxnSpPr>
        <p:spPr>
          <a:xfrm>
            <a:off x="8444205" y="5062827"/>
            <a:ext cx="5275019" cy="0"/>
          </a:xfrm>
          <a:prstGeom prst="line">
            <a:avLst/>
          </a:prstGeom>
          <a:ln w="12700">
            <a:solidFill>
              <a:srgbClr val="A1B9C0"/>
            </a:solidFil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E93691C7-A8CA-41CE-9F01-59A70AD325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6592" y="3282421"/>
            <a:ext cx="1357446" cy="1603148"/>
          </a:xfrm>
          <a:prstGeom prst="rect">
            <a:avLst/>
          </a:prstGeom>
        </p:spPr>
      </p:pic>
      <p:pic>
        <p:nvPicPr>
          <p:cNvPr id="28" name="Picture 27">
            <a:extLst>
              <a:ext uri="{FF2B5EF4-FFF2-40B4-BE49-F238E27FC236}">
                <a16:creationId xmlns:a16="http://schemas.microsoft.com/office/drawing/2014/main" id="{098527EC-6F6C-4840-9794-14154E9642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51410" y="3559528"/>
            <a:ext cx="1260608" cy="1260608"/>
          </a:xfrm>
          <a:prstGeom prst="rect">
            <a:avLst/>
          </a:prstGeom>
        </p:spPr>
      </p:pic>
    </p:spTree>
    <p:extLst>
      <p:ext uri="{BB962C8B-B14F-4D97-AF65-F5344CB8AC3E}">
        <p14:creationId xmlns:p14="http://schemas.microsoft.com/office/powerpoint/2010/main" val="1335143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EA73310-562B-41C7-80BB-CF2605900B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662" y="123026"/>
            <a:ext cx="273215" cy="273215"/>
          </a:xfrm>
          <a:prstGeom prst="rect">
            <a:avLst/>
          </a:prstGeom>
        </p:spPr>
      </p:pic>
      <p:sp>
        <p:nvSpPr>
          <p:cNvPr id="14" name="Content Placeholder 2">
            <a:extLst>
              <a:ext uri="{FF2B5EF4-FFF2-40B4-BE49-F238E27FC236}">
                <a16:creationId xmlns:a16="http://schemas.microsoft.com/office/drawing/2014/main" id="{B4BBF6A9-A052-4C93-AB41-0FA24F4ABC10}"/>
              </a:ext>
            </a:extLst>
          </p:cNvPr>
          <p:cNvSpPr txBox="1">
            <a:spLocks/>
          </p:cNvSpPr>
          <p:nvPr/>
        </p:nvSpPr>
        <p:spPr>
          <a:xfrm>
            <a:off x="680989" y="1645364"/>
            <a:ext cx="11131566" cy="400110"/>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An area of clear space must be left around each edge of the logo. This allows the logo to breathe and makes it easier to recognize. Don’t place other visual elements within this exclusion zone. Proper clear space around the logo maintains the integrity and hierarchy of </a:t>
            </a:r>
            <a:r>
              <a:rPr lang="en-US" sz="1300" dirty="0" err="1">
                <a:solidFill>
                  <a:srgbClr val="202E60"/>
                </a:solidFill>
                <a:latin typeface="Segoe UI" panose="020B0502040204020203" pitchFamily="34" charset="0"/>
                <a:cs typeface="Segoe UI" panose="020B0502040204020203" pitchFamily="34" charset="0"/>
              </a:rPr>
              <a:t>Wowrack</a:t>
            </a:r>
            <a:r>
              <a:rPr lang="en-US" sz="1300" dirty="0">
                <a:solidFill>
                  <a:srgbClr val="202E60"/>
                </a:solidFill>
                <a:latin typeface="Segoe UI" panose="020B0502040204020203" pitchFamily="34" charset="0"/>
                <a:cs typeface="Segoe UI" panose="020B0502040204020203" pitchFamily="34" charset="0"/>
              </a:rPr>
              <a:t> communications.</a:t>
            </a:r>
          </a:p>
        </p:txBody>
      </p:sp>
      <p:sp>
        <p:nvSpPr>
          <p:cNvPr id="15" name="Content Placeholder 2">
            <a:extLst>
              <a:ext uri="{FF2B5EF4-FFF2-40B4-BE49-F238E27FC236}">
                <a16:creationId xmlns:a16="http://schemas.microsoft.com/office/drawing/2014/main" id="{CD2E0223-0D29-45A2-A46C-7438AC88CE77}"/>
              </a:ext>
            </a:extLst>
          </p:cNvPr>
          <p:cNvSpPr txBox="1">
            <a:spLocks/>
          </p:cNvSpPr>
          <p:nvPr/>
        </p:nvSpPr>
        <p:spPr>
          <a:xfrm>
            <a:off x="680989" y="1017998"/>
            <a:ext cx="3821287" cy="492443"/>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3200" b="1" dirty="0">
                <a:solidFill>
                  <a:srgbClr val="202844"/>
                </a:solidFill>
                <a:latin typeface="Montserrat" pitchFamily="2" charset="0"/>
                <a:cs typeface="Segoe UI" panose="020B0502040204020203" pitchFamily="34" charset="0"/>
              </a:rPr>
              <a:t>Size &amp; </a:t>
            </a:r>
            <a:r>
              <a:rPr lang="en-US" sz="3200" b="1" dirty="0">
                <a:solidFill>
                  <a:srgbClr val="FA7F49"/>
                </a:solidFill>
                <a:latin typeface="Montserrat" pitchFamily="2" charset="0"/>
                <a:cs typeface="Segoe UI" panose="020B0502040204020203" pitchFamily="34" charset="0"/>
              </a:rPr>
              <a:t>Space</a:t>
            </a:r>
          </a:p>
        </p:txBody>
      </p:sp>
      <p:pic>
        <p:nvPicPr>
          <p:cNvPr id="3" name="Picture 2">
            <a:extLst>
              <a:ext uri="{FF2B5EF4-FFF2-40B4-BE49-F238E27FC236}">
                <a16:creationId xmlns:a16="http://schemas.microsoft.com/office/drawing/2014/main" id="{9FEB7929-63AA-4C56-8D61-BE4597432A5D}"/>
              </a:ext>
            </a:extLst>
          </p:cNvPr>
          <p:cNvPicPr>
            <a:picLocks noChangeAspect="1"/>
          </p:cNvPicPr>
          <p:nvPr/>
        </p:nvPicPr>
        <p:blipFill>
          <a:blip r:embed="rId3"/>
          <a:stretch>
            <a:fillRect/>
          </a:stretch>
        </p:blipFill>
        <p:spPr>
          <a:xfrm>
            <a:off x="584517" y="2923746"/>
            <a:ext cx="6830378" cy="3124636"/>
          </a:xfrm>
          <a:prstGeom prst="rect">
            <a:avLst/>
          </a:prstGeom>
        </p:spPr>
      </p:pic>
      <p:grpSp>
        <p:nvGrpSpPr>
          <p:cNvPr id="6" name="Group 5">
            <a:extLst>
              <a:ext uri="{FF2B5EF4-FFF2-40B4-BE49-F238E27FC236}">
                <a16:creationId xmlns:a16="http://schemas.microsoft.com/office/drawing/2014/main" id="{B809DEC8-84E5-4116-9079-D157ADA57DA2}"/>
              </a:ext>
            </a:extLst>
          </p:cNvPr>
          <p:cNvGrpSpPr/>
          <p:nvPr/>
        </p:nvGrpSpPr>
        <p:grpSpPr>
          <a:xfrm>
            <a:off x="1483567" y="5365103"/>
            <a:ext cx="3834882" cy="683280"/>
            <a:chOff x="1483567" y="5365103"/>
            <a:chExt cx="3834882" cy="683280"/>
          </a:xfrm>
        </p:grpSpPr>
        <p:sp>
          <p:nvSpPr>
            <p:cNvPr id="4" name="Rectangle 3">
              <a:extLst>
                <a:ext uri="{FF2B5EF4-FFF2-40B4-BE49-F238E27FC236}">
                  <a16:creationId xmlns:a16="http://schemas.microsoft.com/office/drawing/2014/main" id="{5148EEFF-EB71-4F9A-848E-D75769B73132}"/>
                </a:ext>
              </a:extLst>
            </p:cNvPr>
            <p:cNvSpPr/>
            <p:nvPr/>
          </p:nvSpPr>
          <p:spPr>
            <a:xfrm>
              <a:off x="1483567" y="5365103"/>
              <a:ext cx="3834882" cy="683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99806BEB-E261-4E79-B449-92A196672042}"/>
                </a:ext>
              </a:extLst>
            </p:cNvPr>
            <p:cNvSpPr txBox="1">
              <a:spLocks/>
            </p:cNvSpPr>
            <p:nvPr/>
          </p:nvSpPr>
          <p:spPr>
            <a:xfrm>
              <a:off x="1548850" y="5448723"/>
              <a:ext cx="3527003" cy="400110"/>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 The main logo spacing ratio is determined from logotype "O" from the word WOWRACK</a:t>
              </a:r>
            </a:p>
          </p:txBody>
        </p:sp>
      </p:grpSp>
      <p:pic>
        <p:nvPicPr>
          <p:cNvPr id="9" name="Picture 8">
            <a:extLst>
              <a:ext uri="{FF2B5EF4-FFF2-40B4-BE49-F238E27FC236}">
                <a16:creationId xmlns:a16="http://schemas.microsoft.com/office/drawing/2014/main" id="{3712DE0B-FA99-472E-A61B-909139FD6114}"/>
              </a:ext>
            </a:extLst>
          </p:cNvPr>
          <p:cNvPicPr>
            <a:picLocks noChangeAspect="1"/>
          </p:cNvPicPr>
          <p:nvPr/>
        </p:nvPicPr>
        <p:blipFill>
          <a:blip r:embed="rId4"/>
          <a:stretch>
            <a:fillRect/>
          </a:stretch>
        </p:blipFill>
        <p:spPr>
          <a:xfrm>
            <a:off x="7283425" y="2368875"/>
            <a:ext cx="6420746" cy="3791479"/>
          </a:xfrm>
          <a:prstGeom prst="rect">
            <a:avLst/>
          </a:prstGeom>
        </p:spPr>
      </p:pic>
      <p:grpSp>
        <p:nvGrpSpPr>
          <p:cNvPr id="26" name="Group 25">
            <a:extLst>
              <a:ext uri="{FF2B5EF4-FFF2-40B4-BE49-F238E27FC236}">
                <a16:creationId xmlns:a16="http://schemas.microsoft.com/office/drawing/2014/main" id="{1B6A5DC6-BE41-41E5-9E05-B86744B81A92}"/>
              </a:ext>
            </a:extLst>
          </p:cNvPr>
          <p:cNvGrpSpPr/>
          <p:nvPr/>
        </p:nvGrpSpPr>
        <p:grpSpPr>
          <a:xfrm>
            <a:off x="8499346" y="5365102"/>
            <a:ext cx="5270108" cy="683280"/>
            <a:chOff x="1483567" y="5365103"/>
            <a:chExt cx="3834882" cy="683280"/>
          </a:xfrm>
        </p:grpSpPr>
        <p:sp>
          <p:nvSpPr>
            <p:cNvPr id="27" name="Rectangle 26">
              <a:extLst>
                <a:ext uri="{FF2B5EF4-FFF2-40B4-BE49-F238E27FC236}">
                  <a16:creationId xmlns:a16="http://schemas.microsoft.com/office/drawing/2014/main" id="{215CBFEF-2958-485F-97C5-F1C9622CA73E}"/>
                </a:ext>
              </a:extLst>
            </p:cNvPr>
            <p:cNvSpPr/>
            <p:nvPr/>
          </p:nvSpPr>
          <p:spPr>
            <a:xfrm>
              <a:off x="1483567" y="5365103"/>
              <a:ext cx="3834882" cy="683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a:extLst>
                <a:ext uri="{FF2B5EF4-FFF2-40B4-BE49-F238E27FC236}">
                  <a16:creationId xmlns:a16="http://schemas.microsoft.com/office/drawing/2014/main" id="{9F808831-6C49-480C-9202-8232A02A0D5B}"/>
                </a:ext>
              </a:extLst>
            </p:cNvPr>
            <p:cNvSpPr txBox="1">
              <a:spLocks/>
            </p:cNvSpPr>
            <p:nvPr/>
          </p:nvSpPr>
          <p:spPr>
            <a:xfrm>
              <a:off x="1548850" y="5448723"/>
              <a:ext cx="3769599" cy="400110"/>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 The logo spacing ratio is determined from the shape of the logogram the arrow in the middle of the overall shape of the logogram</a:t>
              </a:r>
            </a:p>
          </p:txBody>
        </p:sp>
      </p:grpSp>
    </p:spTree>
    <p:extLst>
      <p:ext uri="{BB962C8B-B14F-4D97-AF65-F5344CB8AC3E}">
        <p14:creationId xmlns:p14="http://schemas.microsoft.com/office/powerpoint/2010/main" val="1650618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EA73310-562B-41C7-80BB-CF2605900B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662" y="123026"/>
            <a:ext cx="273215" cy="273215"/>
          </a:xfrm>
          <a:prstGeom prst="rect">
            <a:avLst/>
          </a:prstGeom>
        </p:spPr>
      </p:pic>
      <p:sp>
        <p:nvSpPr>
          <p:cNvPr id="14" name="Content Placeholder 2">
            <a:extLst>
              <a:ext uri="{FF2B5EF4-FFF2-40B4-BE49-F238E27FC236}">
                <a16:creationId xmlns:a16="http://schemas.microsoft.com/office/drawing/2014/main" id="{B4BBF6A9-A052-4C93-AB41-0FA24F4ABC10}"/>
              </a:ext>
            </a:extLst>
          </p:cNvPr>
          <p:cNvSpPr txBox="1">
            <a:spLocks/>
          </p:cNvSpPr>
          <p:nvPr/>
        </p:nvSpPr>
        <p:spPr>
          <a:xfrm>
            <a:off x="680989" y="1953275"/>
            <a:ext cx="11131566"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Logo must be clearly visible and contrast to keep it legible well with the composition any color and visual.</a:t>
            </a:r>
          </a:p>
        </p:txBody>
      </p:sp>
      <p:sp>
        <p:nvSpPr>
          <p:cNvPr id="15" name="Content Placeholder 2">
            <a:extLst>
              <a:ext uri="{FF2B5EF4-FFF2-40B4-BE49-F238E27FC236}">
                <a16:creationId xmlns:a16="http://schemas.microsoft.com/office/drawing/2014/main" id="{CD2E0223-0D29-45A2-A46C-7438AC88CE77}"/>
              </a:ext>
            </a:extLst>
          </p:cNvPr>
          <p:cNvSpPr txBox="1">
            <a:spLocks/>
          </p:cNvSpPr>
          <p:nvPr/>
        </p:nvSpPr>
        <p:spPr>
          <a:xfrm>
            <a:off x="680989" y="1325909"/>
            <a:ext cx="3821287" cy="492443"/>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3200" b="1" dirty="0">
                <a:solidFill>
                  <a:srgbClr val="202844"/>
                </a:solidFill>
                <a:latin typeface="Montserrat" pitchFamily="2" charset="0"/>
                <a:cs typeface="Segoe UI" panose="020B0502040204020203" pitchFamily="34" charset="0"/>
              </a:rPr>
              <a:t>Usage </a:t>
            </a:r>
            <a:r>
              <a:rPr lang="en-US" sz="3200" b="1" dirty="0">
                <a:solidFill>
                  <a:srgbClr val="FA7F49"/>
                </a:solidFill>
                <a:latin typeface="Montserrat" pitchFamily="2" charset="0"/>
                <a:cs typeface="Segoe UI" panose="020B0502040204020203" pitchFamily="34" charset="0"/>
              </a:rPr>
              <a:t>Sample</a:t>
            </a:r>
          </a:p>
        </p:txBody>
      </p:sp>
      <p:pic>
        <p:nvPicPr>
          <p:cNvPr id="12" name="Picture 11">
            <a:extLst>
              <a:ext uri="{FF2B5EF4-FFF2-40B4-BE49-F238E27FC236}">
                <a16:creationId xmlns:a16="http://schemas.microsoft.com/office/drawing/2014/main" id="{5F7D490D-E96B-4819-AAEE-9E33359B8931}"/>
              </a:ext>
            </a:extLst>
          </p:cNvPr>
          <p:cNvPicPr>
            <a:picLocks noChangeAspect="1"/>
          </p:cNvPicPr>
          <p:nvPr/>
        </p:nvPicPr>
        <p:blipFill rotWithShape="1">
          <a:blip r:embed="rId3"/>
          <a:srcRect r="52795"/>
          <a:stretch/>
        </p:blipFill>
        <p:spPr>
          <a:xfrm>
            <a:off x="512877" y="2835855"/>
            <a:ext cx="4344006" cy="2143424"/>
          </a:xfrm>
          <a:prstGeom prst="rect">
            <a:avLst/>
          </a:prstGeom>
        </p:spPr>
      </p:pic>
      <p:pic>
        <p:nvPicPr>
          <p:cNvPr id="19" name="Picture 18">
            <a:extLst>
              <a:ext uri="{FF2B5EF4-FFF2-40B4-BE49-F238E27FC236}">
                <a16:creationId xmlns:a16="http://schemas.microsoft.com/office/drawing/2014/main" id="{70F86022-AFA5-48ED-A8FF-E9E30C01F68A}"/>
              </a:ext>
            </a:extLst>
          </p:cNvPr>
          <p:cNvPicPr>
            <a:picLocks noChangeAspect="1"/>
          </p:cNvPicPr>
          <p:nvPr/>
        </p:nvPicPr>
        <p:blipFill>
          <a:blip r:embed="rId4"/>
          <a:stretch>
            <a:fillRect/>
          </a:stretch>
        </p:blipFill>
        <p:spPr>
          <a:xfrm>
            <a:off x="4989991" y="2959697"/>
            <a:ext cx="4344006" cy="2019582"/>
          </a:xfrm>
          <a:prstGeom prst="rect">
            <a:avLst/>
          </a:prstGeom>
        </p:spPr>
      </p:pic>
      <p:pic>
        <p:nvPicPr>
          <p:cNvPr id="33" name="Picture 32">
            <a:extLst>
              <a:ext uri="{FF2B5EF4-FFF2-40B4-BE49-F238E27FC236}">
                <a16:creationId xmlns:a16="http://schemas.microsoft.com/office/drawing/2014/main" id="{43EE218E-7D5B-4E23-B2F9-742F721FC266}"/>
              </a:ext>
            </a:extLst>
          </p:cNvPr>
          <p:cNvPicPr>
            <a:picLocks noChangeAspect="1"/>
          </p:cNvPicPr>
          <p:nvPr/>
        </p:nvPicPr>
        <p:blipFill rotWithShape="1">
          <a:blip r:embed="rId3"/>
          <a:srcRect l="52745" r="50"/>
          <a:stretch/>
        </p:blipFill>
        <p:spPr>
          <a:xfrm>
            <a:off x="9465301" y="2835855"/>
            <a:ext cx="4344006" cy="2143424"/>
          </a:xfrm>
          <a:prstGeom prst="rect">
            <a:avLst/>
          </a:prstGeom>
        </p:spPr>
      </p:pic>
      <p:sp>
        <p:nvSpPr>
          <p:cNvPr id="34" name="Content Placeholder 2">
            <a:extLst>
              <a:ext uri="{FF2B5EF4-FFF2-40B4-BE49-F238E27FC236}">
                <a16:creationId xmlns:a16="http://schemas.microsoft.com/office/drawing/2014/main" id="{B33CB6B5-05B3-409E-AE0B-DC8678DB712F}"/>
              </a:ext>
            </a:extLst>
          </p:cNvPr>
          <p:cNvSpPr txBox="1">
            <a:spLocks/>
          </p:cNvSpPr>
          <p:nvPr/>
        </p:nvSpPr>
        <p:spPr>
          <a:xfrm>
            <a:off x="680989" y="5361723"/>
            <a:ext cx="4012309" cy="400110"/>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Example of the usage of the main logo on the light background.</a:t>
            </a:r>
            <a:endParaRPr lang="en-US" sz="1300" b="1" dirty="0">
              <a:solidFill>
                <a:srgbClr val="F57D48"/>
              </a:solidFill>
              <a:latin typeface="Segoe UI" panose="020B0502040204020203" pitchFamily="34" charset="0"/>
              <a:cs typeface="Segoe UI" panose="020B0502040204020203" pitchFamily="34" charset="0"/>
            </a:endParaRPr>
          </a:p>
        </p:txBody>
      </p:sp>
      <p:sp>
        <p:nvSpPr>
          <p:cNvPr id="35" name="Content Placeholder 2">
            <a:extLst>
              <a:ext uri="{FF2B5EF4-FFF2-40B4-BE49-F238E27FC236}">
                <a16:creationId xmlns:a16="http://schemas.microsoft.com/office/drawing/2014/main" id="{C467416D-D7FB-4C0E-8A5C-E9F0A676EE14}"/>
              </a:ext>
            </a:extLst>
          </p:cNvPr>
          <p:cNvSpPr txBox="1">
            <a:spLocks/>
          </p:cNvSpPr>
          <p:nvPr/>
        </p:nvSpPr>
        <p:spPr>
          <a:xfrm>
            <a:off x="5305132" y="5361723"/>
            <a:ext cx="3848197" cy="600164"/>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Use logo with a white typeface on a complex dark or combined dark &amp; light color background. Logo must remain clearly legible and contrast.</a:t>
            </a:r>
            <a:endParaRPr lang="en-US" sz="1300" b="1" dirty="0">
              <a:solidFill>
                <a:srgbClr val="F57D48"/>
              </a:solidFill>
              <a:latin typeface="Segoe UI" panose="020B0502040204020203" pitchFamily="34" charset="0"/>
              <a:cs typeface="Segoe UI" panose="020B0502040204020203" pitchFamily="34" charset="0"/>
            </a:endParaRPr>
          </a:p>
        </p:txBody>
      </p:sp>
      <p:sp>
        <p:nvSpPr>
          <p:cNvPr id="36" name="Content Placeholder 2">
            <a:extLst>
              <a:ext uri="{FF2B5EF4-FFF2-40B4-BE49-F238E27FC236}">
                <a16:creationId xmlns:a16="http://schemas.microsoft.com/office/drawing/2014/main" id="{728FFDE0-3BAF-4CC0-B970-5E3DE8A3778B}"/>
              </a:ext>
            </a:extLst>
          </p:cNvPr>
          <p:cNvSpPr txBox="1">
            <a:spLocks/>
          </p:cNvSpPr>
          <p:nvPr/>
        </p:nvSpPr>
        <p:spPr>
          <a:xfrm>
            <a:off x="9681160" y="5361723"/>
            <a:ext cx="4128147" cy="400110"/>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You can also use a fully white logo on a dark background or the same color background as the logogram color.</a:t>
            </a:r>
            <a:endParaRPr lang="en-US" sz="1300" b="1" dirty="0">
              <a:solidFill>
                <a:srgbClr val="F57D48"/>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17130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EA73310-562B-41C7-80BB-CF2605900B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662" y="123026"/>
            <a:ext cx="273215" cy="273215"/>
          </a:xfrm>
          <a:prstGeom prst="rect">
            <a:avLst/>
          </a:prstGeom>
        </p:spPr>
      </p:pic>
      <p:sp>
        <p:nvSpPr>
          <p:cNvPr id="14" name="Content Placeholder 2">
            <a:extLst>
              <a:ext uri="{FF2B5EF4-FFF2-40B4-BE49-F238E27FC236}">
                <a16:creationId xmlns:a16="http://schemas.microsoft.com/office/drawing/2014/main" id="{B4BBF6A9-A052-4C93-AB41-0FA24F4ABC10}"/>
              </a:ext>
            </a:extLst>
          </p:cNvPr>
          <p:cNvSpPr txBox="1">
            <a:spLocks/>
          </p:cNvSpPr>
          <p:nvPr/>
        </p:nvSpPr>
        <p:spPr>
          <a:xfrm>
            <a:off x="680989" y="1637534"/>
            <a:ext cx="11131566"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The logo is already one unity, it cannot be separated or recomposed. Logo must always be placed using the specified minimum clear space.</a:t>
            </a:r>
          </a:p>
        </p:txBody>
      </p:sp>
      <p:sp>
        <p:nvSpPr>
          <p:cNvPr id="15" name="Content Placeholder 2">
            <a:extLst>
              <a:ext uri="{FF2B5EF4-FFF2-40B4-BE49-F238E27FC236}">
                <a16:creationId xmlns:a16="http://schemas.microsoft.com/office/drawing/2014/main" id="{CD2E0223-0D29-45A2-A46C-7438AC88CE77}"/>
              </a:ext>
            </a:extLst>
          </p:cNvPr>
          <p:cNvSpPr txBox="1">
            <a:spLocks/>
          </p:cNvSpPr>
          <p:nvPr/>
        </p:nvSpPr>
        <p:spPr>
          <a:xfrm>
            <a:off x="680989" y="1010168"/>
            <a:ext cx="3821287" cy="492443"/>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3200" b="1" dirty="0">
                <a:solidFill>
                  <a:srgbClr val="202844"/>
                </a:solidFill>
                <a:latin typeface="Montserrat" pitchFamily="2" charset="0"/>
                <a:cs typeface="Segoe UI" panose="020B0502040204020203" pitchFamily="34" charset="0"/>
              </a:rPr>
              <a:t>Logo </a:t>
            </a:r>
            <a:r>
              <a:rPr lang="en-US" sz="3200" b="1" dirty="0">
                <a:solidFill>
                  <a:srgbClr val="FA7F49"/>
                </a:solidFill>
                <a:latin typeface="Montserrat" pitchFamily="2" charset="0"/>
                <a:cs typeface="Segoe UI" panose="020B0502040204020203" pitchFamily="34" charset="0"/>
              </a:rPr>
              <a:t>Don’ts</a:t>
            </a:r>
          </a:p>
        </p:txBody>
      </p:sp>
      <p:sp>
        <p:nvSpPr>
          <p:cNvPr id="34" name="Content Placeholder 2">
            <a:extLst>
              <a:ext uri="{FF2B5EF4-FFF2-40B4-BE49-F238E27FC236}">
                <a16:creationId xmlns:a16="http://schemas.microsoft.com/office/drawing/2014/main" id="{B33CB6B5-05B3-409E-AE0B-DC8678DB712F}"/>
              </a:ext>
            </a:extLst>
          </p:cNvPr>
          <p:cNvSpPr txBox="1">
            <a:spLocks/>
          </p:cNvSpPr>
          <p:nvPr/>
        </p:nvSpPr>
        <p:spPr>
          <a:xfrm>
            <a:off x="680989" y="3661611"/>
            <a:ext cx="2015558"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Don't flip the logo.</a:t>
            </a:r>
            <a:endParaRPr lang="en-US" sz="1300" b="1" dirty="0">
              <a:solidFill>
                <a:srgbClr val="F57D48"/>
              </a:solidFill>
              <a:latin typeface="Segoe UI" panose="020B0502040204020203" pitchFamily="34" charset="0"/>
              <a:cs typeface="Segoe UI" panose="020B0502040204020203" pitchFamily="34" charset="0"/>
            </a:endParaRPr>
          </a:p>
        </p:txBody>
      </p:sp>
      <p:pic>
        <p:nvPicPr>
          <p:cNvPr id="3" name="Picture 2">
            <a:extLst>
              <a:ext uri="{FF2B5EF4-FFF2-40B4-BE49-F238E27FC236}">
                <a16:creationId xmlns:a16="http://schemas.microsoft.com/office/drawing/2014/main" id="{15095771-01DF-4171-A6D1-39EE7CEB407E}"/>
              </a:ext>
            </a:extLst>
          </p:cNvPr>
          <p:cNvPicPr>
            <a:picLocks noChangeAspect="1"/>
          </p:cNvPicPr>
          <p:nvPr/>
        </p:nvPicPr>
        <p:blipFill rotWithShape="1">
          <a:blip r:embed="rId3"/>
          <a:srcRect r="72367"/>
          <a:stretch/>
        </p:blipFill>
        <p:spPr>
          <a:xfrm>
            <a:off x="503739" y="2516174"/>
            <a:ext cx="2192808" cy="962159"/>
          </a:xfrm>
          <a:prstGeom prst="rect">
            <a:avLst/>
          </a:prstGeom>
        </p:spPr>
      </p:pic>
      <p:pic>
        <p:nvPicPr>
          <p:cNvPr id="5" name="Picture 4">
            <a:extLst>
              <a:ext uri="{FF2B5EF4-FFF2-40B4-BE49-F238E27FC236}">
                <a16:creationId xmlns:a16="http://schemas.microsoft.com/office/drawing/2014/main" id="{B0C04912-54CD-4B70-9CDC-9C51BAAC9858}"/>
              </a:ext>
            </a:extLst>
          </p:cNvPr>
          <p:cNvPicPr>
            <a:picLocks noChangeAspect="1"/>
          </p:cNvPicPr>
          <p:nvPr/>
        </p:nvPicPr>
        <p:blipFill>
          <a:blip r:embed="rId4"/>
          <a:stretch>
            <a:fillRect/>
          </a:stretch>
        </p:blipFill>
        <p:spPr>
          <a:xfrm>
            <a:off x="9019145" y="2601910"/>
            <a:ext cx="1867161" cy="790685"/>
          </a:xfrm>
          <a:prstGeom prst="rect">
            <a:avLst/>
          </a:prstGeom>
        </p:spPr>
      </p:pic>
      <p:pic>
        <p:nvPicPr>
          <p:cNvPr id="18" name="Picture 17">
            <a:extLst>
              <a:ext uri="{FF2B5EF4-FFF2-40B4-BE49-F238E27FC236}">
                <a16:creationId xmlns:a16="http://schemas.microsoft.com/office/drawing/2014/main" id="{7702EBE5-4938-457B-B47A-40E1253C43D4}"/>
              </a:ext>
            </a:extLst>
          </p:cNvPr>
          <p:cNvPicPr>
            <a:picLocks noChangeAspect="1"/>
          </p:cNvPicPr>
          <p:nvPr/>
        </p:nvPicPr>
        <p:blipFill rotWithShape="1">
          <a:blip r:embed="rId3"/>
          <a:srcRect l="37382" r="34985"/>
          <a:stretch/>
        </p:blipFill>
        <p:spPr>
          <a:xfrm>
            <a:off x="3243901" y="2511860"/>
            <a:ext cx="2192808" cy="962159"/>
          </a:xfrm>
          <a:prstGeom prst="rect">
            <a:avLst/>
          </a:prstGeom>
        </p:spPr>
      </p:pic>
      <p:pic>
        <p:nvPicPr>
          <p:cNvPr id="20" name="Picture 19">
            <a:extLst>
              <a:ext uri="{FF2B5EF4-FFF2-40B4-BE49-F238E27FC236}">
                <a16:creationId xmlns:a16="http://schemas.microsoft.com/office/drawing/2014/main" id="{1E53A627-CE96-4762-B335-28A668993102}"/>
              </a:ext>
            </a:extLst>
          </p:cNvPr>
          <p:cNvPicPr>
            <a:picLocks noChangeAspect="1"/>
          </p:cNvPicPr>
          <p:nvPr/>
        </p:nvPicPr>
        <p:blipFill rotWithShape="1">
          <a:blip r:embed="rId3"/>
          <a:srcRect l="72222" r="145"/>
          <a:stretch/>
        </p:blipFill>
        <p:spPr>
          <a:xfrm>
            <a:off x="5900088" y="2511860"/>
            <a:ext cx="2192808" cy="962159"/>
          </a:xfrm>
          <a:prstGeom prst="rect">
            <a:avLst/>
          </a:prstGeom>
        </p:spPr>
      </p:pic>
      <p:pic>
        <p:nvPicPr>
          <p:cNvPr id="7" name="Picture 6">
            <a:extLst>
              <a:ext uri="{FF2B5EF4-FFF2-40B4-BE49-F238E27FC236}">
                <a16:creationId xmlns:a16="http://schemas.microsoft.com/office/drawing/2014/main" id="{07E3003E-D5DD-4CA4-B6C8-1A83CDBF502B}"/>
              </a:ext>
            </a:extLst>
          </p:cNvPr>
          <p:cNvPicPr>
            <a:picLocks noChangeAspect="1"/>
          </p:cNvPicPr>
          <p:nvPr/>
        </p:nvPicPr>
        <p:blipFill>
          <a:blip r:embed="rId5"/>
          <a:stretch>
            <a:fillRect/>
          </a:stretch>
        </p:blipFill>
        <p:spPr>
          <a:xfrm>
            <a:off x="11812555" y="2573331"/>
            <a:ext cx="1571844" cy="819264"/>
          </a:xfrm>
          <a:prstGeom prst="rect">
            <a:avLst/>
          </a:prstGeom>
        </p:spPr>
      </p:pic>
      <p:sp>
        <p:nvSpPr>
          <p:cNvPr id="22" name="Content Placeholder 2">
            <a:extLst>
              <a:ext uri="{FF2B5EF4-FFF2-40B4-BE49-F238E27FC236}">
                <a16:creationId xmlns:a16="http://schemas.microsoft.com/office/drawing/2014/main" id="{3E358106-1813-490D-9540-73A6061C9E76}"/>
              </a:ext>
            </a:extLst>
          </p:cNvPr>
          <p:cNvSpPr txBox="1">
            <a:spLocks/>
          </p:cNvSpPr>
          <p:nvPr/>
        </p:nvSpPr>
        <p:spPr>
          <a:xfrm>
            <a:off x="3421151" y="3657069"/>
            <a:ext cx="2015558"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Don't tilt logo position.</a:t>
            </a:r>
            <a:endParaRPr lang="en-US" sz="1300" b="1" dirty="0">
              <a:solidFill>
                <a:srgbClr val="F57D48"/>
              </a:solidFill>
              <a:latin typeface="Segoe UI" panose="020B0502040204020203" pitchFamily="34" charset="0"/>
              <a:cs typeface="Segoe UI" panose="020B0502040204020203" pitchFamily="34" charset="0"/>
            </a:endParaRPr>
          </a:p>
        </p:txBody>
      </p:sp>
      <p:sp>
        <p:nvSpPr>
          <p:cNvPr id="23" name="Content Placeholder 2">
            <a:extLst>
              <a:ext uri="{FF2B5EF4-FFF2-40B4-BE49-F238E27FC236}">
                <a16:creationId xmlns:a16="http://schemas.microsoft.com/office/drawing/2014/main" id="{37BF60CA-0653-47BB-9247-CDD9DA56A7FC}"/>
              </a:ext>
            </a:extLst>
          </p:cNvPr>
          <p:cNvSpPr txBox="1">
            <a:spLocks/>
          </p:cNvSpPr>
          <p:nvPr/>
        </p:nvSpPr>
        <p:spPr>
          <a:xfrm>
            <a:off x="3421151" y="3661610"/>
            <a:ext cx="2015558"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Don't tilt logo position.</a:t>
            </a:r>
            <a:endParaRPr lang="en-US" sz="1300" b="1" dirty="0">
              <a:solidFill>
                <a:srgbClr val="F57D48"/>
              </a:solidFill>
              <a:latin typeface="Segoe UI" panose="020B0502040204020203" pitchFamily="34" charset="0"/>
              <a:cs typeface="Segoe UI" panose="020B0502040204020203" pitchFamily="34" charset="0"/>
            </a:endParaRPr>
          </a:p>
        </p:txBody>
      </p:sp>
      <p:sp>
        <p:nvSpPr>
          <p:cNvPr id="24" name="Content Placeholder 2">
            <a:extLst>
              <a:ext uri="{FF2B5EF4-FFF2-40B4-BE49-F238E27FC236}">
                <a16:creationId xmlns:a16="http://schemas.microsoft.com/office/drawing/2014/main" id="{EFA0B732-EF41-418D-BBE5-9091A77C9A47}"/>
              </a:ext>
            </a:extLst>
          </p:cNvPr>
          <p:cNvSpPr txBox="1">
            <a:spLocks/>
          </p:cNvSpPr>
          <p:nvPr/>
        </p:nvSpPr>
        <p:spPr>
          <a:xfrm>
            <a:off x="6161313" y="3652528"/>
            <a:ext cx="2015558"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Do not cut the logo.</a:t>
            </a:r>
            <a:endParaRPr lang="en-US" sz="1300" b="1" dirty="0">
              <a:solidFill>
                <a:srgbClr val="F57D48"/>
              </a:solidFill>
              <a:latin typeface="Segoe UI" panose="020B0502040204020203" pitchFamily="34" charset="0"/>
              <a:cs typeface="Segoe UI" panose="020B0502040204020203" pitchFamily="34" charset="0"/>
            </a:endParaRPr>
          </a:p>
        </p:txBody>
      </p:sp>
      <p:sp>
        <p:nvSpPr>
          <p:cNvPr id="25" name="Content Placeholder 2">
            <a:extLst>
              <a:ext uri="{FF2B5EF4-FFF2-40B4-BE49-F238E27FC236}">
                <a16:creationId xmlns:a16="http://schemas.microsoft.com/office/drawing/2014/main" id="{480A5BB4-56B1-4E54-85B7-22E16B2CFA67}"/>
              </a:ext>
            </a:extLst>
          </p:cNvPr>
          <p:cNvSpPr txBox="1">
            <a:spLocks/>
          </p:cNvSpPr>
          <p:nvPr/>
        </p:nvSpPr>
        <p:spPr>
          <a:xfrm>
            <a:off x="8901475" y="3661610"/>
            <a:ext cx="2261222"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Don't give an outline to logo.</a:t>
            </a:r>
            <a:endParaRPr lang="en-US" sz="1300" b="1" dirty="0">
              <a:solidFill>
                <a:srgbClr val="F57D48"/>
              </a:solidFill>
              <a:latin typeface="Segoe UI" panose="020B0502040204020203" pitchFamily="34" charset="0"/>
              <a:cs typeface="Segoe UI" panose="020B0502040204020203" pitchFamily="34" charset="0"/>
            </a:endParaRPr>
          </a:p>
        </p:txBody>
      </p:sp>
      <p:sp>
        <p:nvSpPr>
          <p:cNvPr id="26" name="Content Placeholder 2">
            <a:extLst>
              <a:ext uri="{FF2B5EF4-FFF2-40B4-BE49-F238E27FC236}">
                <a16:creationId xmlns:a16="http://schemas.microsoft.com/office/drawing/2014/main" id="{04B40FBF-5C50-45CA-80B1-88A846AF66C4}"/>
              </a:ext>
            </a:extLst>
          </p:cNvPr>
          <p:cNvSpPr txBox="1">
            <a:spLocks/>
          </p:cNvSpPr>
          <p:nvPr/>
        </p:nvSpPr>
        <p:spPr>
          <a:xfrm>
            <a:off x="11703666" y="3661610"/>
            <a:ext cx="2015558"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Do not deform logo.</a:t>
            </a:r>
            <a:endParaRPr lang="en-US" sz="1300" b="1" dirty="0">
              <a:solidFill>
                <a:srgbClr val="F57D48"/>
              </a:solidFill>
              <a:latin typeface="Segoe UI" panose="020B0502040204020203" pitchFamily="34" charset="0"/>
              <a:cs typeface="Segoe UI" panose="020B0502040204020203" pitchFamily="34" charset="0"/>
            </a:endParaRPr>
          </a:p>
        </p:txBody>
      </p:sp>
      <p:pic>
        <p:nvPicPr>
          <p:cNvPr id="17" name="Picture 16">
            <a:extLst>
              <a:ext uri="{FF2B5EF4-FFF2-40B4-BE49-F238E27FC236}">
                <a16:creationId xmlns:a16="http://schemas.microsoft.com/office/drawing/2014/main" id="{8DBA2CB8-31DD-4DAD-A278-36D6A45F6799}"/>
              </a:ext>
            </a:extLst>
          </p:cNvPr>
          <p:cNvPicPr>
            <a:picLocks noChangeAspect="1"/>
          </p:cNvPicPr>
          <p:nvPr/>
        </p:nvPicPr>
        <p:blipFill rotWithShape="1">
          <a:blip r:embed="rId6"/>
          <a:srcRect r="59448"/>
          <a:stretch/>
        </p:blipFill>
        <p:spPr>
          <a:xfrm>
            <a:off x="803575" y="4599620"/>
            <a:ext cx="1950857" cy="962159"/>
          </a:xfrm>
          <a:prstGeom prst="rect">
            <a:avLst/>
          </a:prstGeom>
        </p:spPr>
      </p:pic>
      <p:pic>
        <p:nvPicPr>
          <p:cNvPr id="27" name="Picture 26">
            <a:extLst>
              <a:ext uri="{FF2B5EF4-FFF2-40B4-BE49-F238E27FC236}">
                <a16:creationId xmlns:a16="http://schemas.microsoft.com/office/drawing/2014/main" id="{47322BEC-D49B-4F22-8017-5837C75DAF82}"/>
              </a:ext>
            </a:extLst>
          </p:cNvPr>
          <p:cNvPicPr>
            <a:picLocks noChangeAspect="1"/>
          </p:cNvPicPr>
          <p:nvPr/>
        </p:nvPicPr>
        <p:blipFill rotWithShape="1">
          <a:blip r:embed="rId7"/>
          <a:srcRect l="36206"/>
          <a:stretch/>
        </p:blipFill>
        <p:spPr>
          <a:xfrm>
            <a:off x="8780106" y="4592669"/>
            <a:ext cx="5074467" cy="962159"/>
          </a:xfrm>
          <a:prstGeom prst="rect">
            <a:avLst/>
          </a:prstGeom>
        </p:spPr>
      </p:pic>
      <p:pic>
        <p:nvPicPr>
          <p:cNvPr id="32" name="Picture 31">
            <a:extLst>
              <a:ext uri="{FF2B5EF4-FFF2-40B4-BE49-F238E27FC236}">
                <a16:creationId xmlns:a16="http://schemas.microsoft.com/office/drawing/2014/main" id="{62B66F13-EDFD-447E-8809-09EEB2A6B65D}"/>
              </a:ext>
            </a:extLst>
          </p:cNvPr>
          <p:cNvPicPr>
            <a:picLocks noChangeAspect="1"/>
          </p:cNvPicPr>
          <p:nvPr/>
        </p:nvPicPr>
        <p:blipFill rotWithShape="1">
          <a:blip r:embed="rId7"/>
          <a:srcRect l="724" r="73937"/>
          <a:stretch/>
        </p:blipFill>
        <p:spPr>
          <a:xfrm>
            <a:off x="6077338" y="4565347"/>
            <a:ext cx="2015558" cy="962159"/>
          </a:xfrm>
          <a:prstGeom prst="rect">
            <a:avLst/>
          </a:prstGeom>
        </p:spPr>
      </p:pic>
      <p:sp>
        <p:nvSpPr>
          <p:cNvPr id="37" name="Content Placeholder 2">
            <a:extLst>
              <a:ext uri="{FF2B5EF4-FFF2-40B4-BE49-F238E27FC236}">
                <a16:creationId xmlns:a16="http://schemas.microsoft.com/office/drawing/2014/main" id="{57560463-A5C5-4605-8297-C24AAA84E8CB}"/>
              </a:ext>
            </a:extLst>
          </p:cNvPr>
          <p:cNvSpPr txBox="1">
            <a:spLocks/>
          </p:cNvSpPr>
          <p:nvPr/>
        </p:nvSpPr>
        <p:spPr>
          <a:xfrm>
            <a:off x="696582" y="5697025"/>
            <a:ext cx="2015558" cy="600164"/>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Do not change the placement between the logotype and logogram.</a:t>
            </a:r>
            <a:endParaRPr lang="en-US" sz="1300" b="1" dirty="0">
              <a:solidFill>
                <a:srgbClr val="F57D48"/>
              </a:solidFill>
              <a:latin typeface="Segoe UI" panose="020B0502040204020203" pitchFamily="34" charset="0"/>
              <a:cs typeface="Segoe UI" panose="020B0502040204020203" pitchFamily="34" charset="0"/>
            </a:endParaRPr>
          </a:p>
        </p:txBody>
      </p:sp>
      <p:sp>
        <p:nvSpPr>
          <p:cNvPr id="38" name="Content Placeholder 2">
            <a:extLst>
              <a:ext uri="{FF2B5EF4-FFF2-40B4-BE49-F238E27FC236}">
                <a16:creationId xmlns:a16="http://schemas.microsoft.com/office/drawing/2014/main" id="{FFBA40D0-F011-4FBC-9829-F04DE409976C}"/>
              </a:ext>
            </a:extLst>
          </p:cNvPr>
          <p:cNvSpPr txBox="1">
            <a:spLocks/>
          </p:cNvSpPr>
          <p:nvPr/>
        </p:nvSpPr>
        <p:spPr>
          <a:xfrm>
            <a:off x="3436744" y="5692483"/>
            <a:ext cx="2015558" cy="400110"/>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Do not change the color of logo.</a:t>
            </a:r>
            <a:endParaRPr lang="en-US" sz="1300" b="1" dirty="0">
              <a:solidFill>
                <a:srgbClr val="F57D48"/>
              </a:solidFill>
              <a:latin typeface="Segoe UI" panose="020B0502040204020203" pitchFamily="34" charset="0"/>
              <a:cs typeface="Segoe UI" panose="020B0502040204020203" pitchFamily="34" charset="0"/>
            </a:endParaRPr>
          </a:p>
        </p:txBody>
      </p:sp>
      <p:sp>
        <p:nvSpPr>
          <p:cNvPr id="39" name="Content Placeholder 2">
            <a:extLst>
              <a:ext uri="{FF2B5EF4-FFF2-40B4-BE49-F238E27FC236}">
                <a16:creationId xmlns:a16="http://schemas.microsoft.com/office/drawing/2014/main" id="{13A77D91-8EDA-4B12-88DB-63631FA27103}"/>
              </a:ext>
            </a:extLst>
          </p:cNvPr>
          <p:cNvSpPr txBox="1">
            <a:spLocks/>
          </p:cNvSpPr>
          <p:nvPr/>
        </p:nvSpPr>
        <p:spPr>
          <a:xfrm>
            <a:off x="6176906" y="5687942"/>
            <a:ext cx="2015558" cy="400110"/>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Do not change the font of logo.</a:t>
            </a:r>
            <a:endParaRPr lang="en-US" sz="1300" b="1" dirty="0">
              <a:solidFill>
                <a:srgbClr val="F57D48"/>
              </a:solidFill>
              <a:latin typeface="Segoe UI" panose="020B0502040204020203" pitchFamily="34" charset="0"/>
              <a:cs typeface="Segoe UI" panose="020B0502040204020203" pitchFamily="34" charset="0"/>
            </a:endParaRPr>
          </a:p>
        </p:txBody>
      </p:sp>
      <p:sp>
        <p:nvSpPr>
          <p:cNvPr id="40" name="Content Placeholder 2">
            <a:extLst>
              <a:ext uri="{FF2B5EF4-FFF2-40B4-BE49-F238E27FC236}">
                <a16:creationId xmlns:a16="http://schemas.microsoft.com/office/drawing/2014/main" id="{5CDAC426-B00A-44B7-B35B-4B2316744DEE}"/>
              </a:ext>
            </a:extLst>
          </p:cNvPr>
          <p:cNvSpPr txBox="1">
            <a:spLocks/>
          </p:cNvSpPr>
          <p:nvPr/>
        </p:nvSpPr>
        <p:spPr>
          <a:xfrm>
            <a:off x="8917068" y="5697024"/>
            <a:ext cx="2261222" cy="400110"/>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Do not give gradient on the logo</a:t>
            </a:r>
            <a:endParaRPr lang="en-US" sz="1300" b="1" dirty="0">
              <a:solidFill>
                <a:srgbClr val="F57D48"/>
              </a:solidFill>
              <a:latin typeface="Segoe UI" panose="020B0502040204020203" pitchFamily="34" charset="0"/>
              <a:cs typeface="Segoe UI" panose="020B0502040204020203" pitchFamily="34" charset="0"/>
            </a:endParaRPr>
          </a:p>
        </p:txBody>
      </p:sp>
      <p:sp>
        <p:nvSpPr>
          <p:cNvPr id="41" name="Content Placeholder 2">
            <a:extLst>
              <a:ext uri="{FF2B5EF4-FFF2-40B4-BE49-F238E27FC236}">
                <a16:creationId xmlns:a16="http://schemas.microsoft.com/office/drawing/2014/main" id="{0E764450-81D5-4237-B2D2-8AA9A5A41CA6}"/>
              </a:ext>
            </a:extLst>
          </p:cNvPr>
          <p:cNvSpPr txBox="1">
            <a:spLocks/>
          </p:cNvSpPr>
          <p:nvPr/>
        </p:nvSpPr>
        <p:spPr>
          <a:xfrm>
            <a:off x="11719259" y="5697024"/>
            <a:ext cx="2015558" cy="1000274"/>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Don't add any other elements which is very close to the logo (Pay attention to the minimum clear space for the logo).</a:t>
            </a:r>
            <a:endParaRPr lang="en-US" sz="1300" b="1" dirty="0">
              <a:solidFill>
                <a:srgbClr val="F57D48"/>
              </a:solidFill>
              <a:latin typeface="Segoe UI" panose="020B0502040204020203" pitchFamily="34" charset="0"/>
              <a:cs typeface="Segoe UI" panose="020B0502040204020203" pitchFamily="34" charset="0"/>
            </a:endParaRPr>
          </a:p>
        </p:txBody>
      </p:sp>
      <p:pic>
        <p:nvPicPr>
          <p:cNvPr id="42" name="Picture 41">
            <a:extLst>
              <a:ext uri="{FF2B5EF4-FFF2-40B4-BE49-F238E27FC236}">
                <a16:creationId xmlns:a16="http://schemas.microsoft.com/office/drawing/2014/main" id="{B82D1B8C-A092-4CF1-B9CD-9C5B2ABE0D36}"/>
              </a:ext>
            </a:extLst>
          </p:cNvPr>
          <p:cNvPicPr>
            <a:picLocks noChangeAspect="1"/>
          </p:cNvPicPr>
          <p:nvPr/>
        </p:nvPicPr>
        <p:blipFill rotWithShape="1">
          <a:blip r:embed="rId6"/>
          <a:srcRect l="54127" r="-767"/>
          <a:stretch/>
        </p:blipFill>
        <p:spPr>
          <a:xfrm>
            <a:off x="3240863" y="4599620"/>
            <a:ext cx="2243757" cy="962159"/>
          </a:xfrm>
          <a:prstGeom prst="rect">
            <a:avLst/>
          </a:prstGeom>
        </p:spPr>
      </p:pic>
    </p:spTree>
    <p:extLst>
      <p:ext uri="{BB962C8B-B14F-4D97-AF65-F5344CB8AC3E}">
        <p14:creationId xmlns:p14="http://schemas.microsoft.com/office/powerpoint/2010/main" val="1693704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EA73310-562B-41C7-80BB-CF2605900B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662" y="123026"/>
            <a:ext cx="273215" cy="273215"/>
          </a:xfrm>
          <a:prstGeom prst="rect">
            <a:avLst/>
          </a:prstGeom>
        </p:spPr>
      </p:pic>
      <p:sp>
        <p:nvSpPr>
          <p:cNvPr id="14" name="Content Placeholder 2">
            <a:extLst>
              <a:ext uri="{FF2B5EF4-FFF2-40B4-BE49-F238E27FC236}">
                <a16:creationId xmlns:a16="http://schemas.microsoft.com/office/drawing/2014/main" id="{B4BBF6A9-A052-4C93-AB41-0FA24F4ABC10}"/>
              </a:ext>
            </a:extLst>
          </p:cNvPr>
          <p:cNvSpPr txBox="1">
            <a:spLocks/>
          </p:cNvSpPr>
          <p:nvPr/>
        </p:nvSpPr>
        <p:spPr>
          <a:xfrm>
            <a:off x="680989" y="1637534"/>
            <a:ext cx="11980652" cy="200055"/>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1300" dirty="0">
                <a:solidFill>
                  <a:srgbClr val="202E60"/>
                </a:solidFill>
                <a:latin typeface="Segoe UI" panose="020B0502040204020203" pitchFamily="34" charset="0"/>
                <a:cs typeface="Segoe UI" panose="020B0502040204020203" pitchFamily="34" charset="0"/>
              </a:rPr>
              <a:t>Color really helps build a brand's image and characteristics. Colors in the logo WOWRACK is a vital part so it must always be used in every form media &amp; visuals.</a:t>
            </a:r>
            <a:endParaRPr lang="en-US" sz="1300" b="1" dirty="0">
              <a:solidFill>
                <a:srgbClr val="F57D48"/>
              </a:solidFill>
              <a:latin typeface="Segoe UI" panose="020B0502040204020203" pitchFamily="34" charset="0"/>
              <a:cs typeface="Segoe UI" panose="020B0502040204020203" pitchFamily="34" charset="0"/>
            </a:endParaRPr>
          </a:p>
        </p:txBody>
      </p:sp>
      <p:sp>
        <p:nvSpPr>
          <p:cNvPr id="15" name="Content Placeholder 2">
            <a:extLst>
              <a:ext uri="{FF2B5EF4-FFF2-40B4-BE49-F238E27FC236}">
                <a16:creationId xmlns:a16="http://schemas.microsoft.com/office/drawing/2014/main" id="{CD2E0223-0D29-45A2-A46C-7438AC88CE77}"/>
              </a:ext>
            </a:extLst>
          </p:cNvPr>
          <p:cNvSpPr txBox="1">
            <a:spLocks/>
          </p:cNvSpPr>
          <p:nvPr/>
        </p:nvSpPr>
        <p:spPr>
          <a:xfrm>
            <a:off x="680989" y="1010168"/>
            <a:ext cx="3821287" cy="492443"/>
          </a:xfrm>
          <a:prstGeom prst="rect">
            <a:avLst/>
          </a:prstGeom>
        </p:spPr>
        <p:txBody>
          <a:bodyPr vert="horz" wrap="square" lIns="0" tIns="0" rIns="0" bIns="0" rtlCol="0">
            <a:spAutoFit/>
          </a:bodyPr>
          <a:lstStyle>
            <a:lvl1pPr marL="0" indent="0" algn="ctr" defTabSz="959937" rtl="0" eaLnBrk="1" latinLnBrk="0" hangingPunct="1">
              <a:lnSpc>
                <a:spcPct val="90000"/>
              </a:lnSpc>
              <a:spcBef>
                <a:spcPts val="1050"/>
              </a:spcBef>
              <a:buFont typeface="Arial" panose="020B0604020202020204" pitchFamily="34" charset="0"/>
              <a:buNone/>
              <a:defRPr sz="2520" kern="1200">
                <a:solidFill>
                  <a:schemeClr val="tx1"/>
                </a:solidFill>
                <a:latin typeface="+mn-lt"/>
                <a:ea typeface="+mn-ea"/>
                <a:cs typeface="+mn-cs"/>
              </a:defRPr>
            </a:lvl1pPr>
            <a:lvl2pPr marL="479969" indent="0" algn="ctr" defTabSz="959937" rtl="0" eaLnBrk="1" latinLnBrk="0" hangingPunct="1">
              <a:lnSpc>
                <a:spcPct val="90000"/>
              </a:lnSpc>
              <a:spcBef>
                <a:spcPts val="525"/>
              </a:spcBef>
              <a:buFont typeface="Arial" panose="020B0604020202020204" pitchFamily="34" charset="0"/>
              <a:buNone/>
              <a:defRPr sz="2100" kern="1200">
                <a:solidFill>
                  <a:schemeClr val="tx1"/>
                </a:solidFill>
                <a:latin typeface="+mn-lt"/>
                <a:ea typeface="+mn-ea"/>
                <a:cs typeface="+mn-cs"/>
              </a:defRPr>
            </a:lvl2pPr>
            <a:lvl3pPr marL="959937" indent="0" algn="ctr" defTabSz="959937" rtl="0" eaLnBrk="1" latinLnBrk="0" hangingPunct="1">
              <a:lnSpc>
                <a:spcPct val="90000"/>
              </a:lnSpc>
              <a:spcBef>
                <a:spcPts val="525"/>
              </a:spcBef>
              <a:buFont typeface="Arial" panose="020B0604020202020204" pitchFamily="34" charset="0"/>
              <a:buNone/>
              <a:defRPr sz="1890" kern="1200">
                <a:solidFill>
                  <a:schemeClr val="tx1"/>
                </a:solidFill>
                <a:latin typeface="+mn-lt"/>
                <a:ea typeface="+mn-ea"/>
                <a:cs typeface="+mn-cs"/>
              </a:defRPr>
            </a:lvl3pPr>
            <a:lvl4pPr marL="1439906"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4pPr>
            <a:lvl5pPr marL="1919874"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5pPr>
            <a:lvl6pPr marL="2399843"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6pPr>
            <a:lvl7pPr marL="2879811"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7pPr>
            <a:lvl8pPr marL="3359780"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8pPr>
            <a:lvl9pPr marL="3839748" indent="0" algn="ctr" defTabSz="959937" rtl="0" eaLnBrk="1" latinLnBrk="0" hangingPunct="1">
              <a:lnSpc>
                <a:spcPct val="90000"/>
              </a:lnSpc>
              <a:spcBef>
                <a:spcPts val="525"/>
              </a:spcBef>
              <a:buFont typeface="Arial" panose="020B0604020202020204" pitchFamily="34" charset="0"/>
              <a:buNone/>
              <a:defRPr sz="1680" kern="1200">
                <a:solidFill>
                  <a:schemeClr val="tx1"/>
                </a:solidFill>
                <a:latin typeface="+mn-lt"/>
                <a:ea typeface="+mn-ea"/>
                <a:cs typeface="+mn-cs"/>
              </a:defRPr>
            </a:lvl9pPr>
          </a:lstStyle>
          <a:p>
            <a:pPr algn="l">
              <a:lnSpc>
                <a:spcPct val="100000"/>
              </a:lnSpc>
              <a:spcBef>
                <a:spcPts val="0"/>
              </a:spcBef>
              <a:spcAft>
                <a:spcPts val="1200"/>
              </a:spcAft>
            </a:pPr>
            <a:r>
              <a:rPr lang="en-US" sz="3200" b="1" dirty="0">
                <a:solidFill>
                  <a:srgbClr val="202844"/>
                </a:solidFill>
                <a:latin typeface="Montserrat" pitchFamily="2" charset="0"/>
                <a:cs typeface="Segoe UI" panose="020B0502040204020203" pitchFamily="34" charset="0"/>
              </a:rPr>
              <a:t>Primary </a:t>
            </a:r>
            <a:r>
              <a:rPr lang="en-US" sz="3200" b="1" dirty="0">
                <a:solidFill>
                  <a:srgbClr val="FA7F49"/>
                </a:solidFill>
                <a:latin typeface="Montserrat" pitchFamily="2" charset="0"/>
                <a:cs typeface="Segoe UI" panose="020B0502040204020203" pitchFamily="34" charset="0"/>
              </a:rPr>
              <a:t>Color</a:t>
            </a:r>
          </a:p>
        </p:txBody>
      </p:sp>
      <p:pic>
        <p:nvPicPr>
          <p:cNvPr id="4" name="Picture 3">
            <a:extLst>
              <a:ext uri="{FF2B5EF4-FFF2-40B4-BE49-F238E27FC236}">
                <a16:creationId xmlns:a16="http://schemas.microsoft.com/office/drawing/2014/main" id="{D8AF127E-C423-42B0-8204-5F4ED27E7996}"/>
              </a:ext>
            </a:extLst>
          </p:cNvPr>
          <p:cNvPicPr>
            <a:picLocks noChangeAspect="1"/>
          </p:cNvPicPr>
          <p:nvPr/>
        </p:nvPicPr>
        <p:blipFill>
          <a:blip r:embed="rId3"/>
          <a:stretch>
            <a:fillRect/>
          </a:stretch>
        </p:blipFill>
        <p:spPr>
          <a:xfrm>
            <a:off x="5462685" y="2855080"/>
            <a:ext cx="8066672" cy="3255418"/>
          </a:xfrm>
          <a:prstGeom prst="rect">
            <a:avLst/>
          </a:prstGeom>
        </p:spPr>
      </p:pic>
      <p:pic>
        <p:nvPicPr>
          <p:cNvPr id="30" name="Picture 29">
            <a:extLst>
              <a:ext uri="{FF2B5EF4-FFF2-40B4-BE49-F238E27FC236}">
                <a16:creationId xmlns:a16="http://schemas.microsoft.com/office/drawing/2014/main" id="{E0C10A96-B197-497B-B269-47688AF331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803" y="2803567"/>
            <a:ext cx="3887821" cy="1103468"/>
          </a:xfrm>
          <a:prstGeom prst="rect">
            <a:avLst/>
          </a:prstGeom>
        </p:spPr>
      </p:pic>
      <p:pic>
        <p:nvPicPr>
          <p:cNvPr id="31" name="Picture 30">
            <a:extLst>
              <a:ext uri="{FF2B5EF4-FFF2-40B4-BE49-F238E27FC236}">
                <a16:creationId xmlns:a16="http://schemas.microsoft.com/office/drawing/2014/main" id="{E847DB19-7DD4-4648-8859-6591E95E3EE5}"/>
              </a:ext>
            </a:extLst>
          </p:cNvPr>
          <p:cNvPicPr>
            <a:picLocks noChangeAspect="1"/>
          </p:cNvPicPr>
          <p:nvPr/>
        </p:nvPicPr>
        <p:blipFill rotWithShape="1">
          <a:blip r:embed="rId3"/>
          <a:srcRect b="71158"/>
          <a:stretch/>
        </p:blipFill>
        <p:spPr>
          <a:xfrm>
            <a:off x="555120" y="4790717"/>
            <a:ext cx="3584898" cy="417274"/>
          </a:xfrm>
          <a:prstGeom prst="rect">
            <a:avLst/>
          </a:prstGeom>
        </p:spPr>
      </p:pic>
    </p:spTree>
    <p:extLst>
      <p:ext uri="{BB962C8B-B14F-4D97-AF65-F5344CB8AC3E}">
        <p14:creationId xmlns:p14="http://schemas.microsoft.com/office/powerpoint/2010/main" val="386634987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3C1A78A490D14DA02E625BDFF5EE1C" ma:contentTypeVersion="18" ma:contentTypeDescription="Create a new document." ma:contentTypeScope="" ma:versionID="52a915706a3a77cbdb8cb825082d6f05">
  <xsd:schema xmlns:xsd="http://www.w3.org/2001/XMLSchema" xmlns:xs="http://www.w3.org/2001/XMLSchema" xmlns:p="http://schemas.microsoft.com/office/2006/metadata/properties" xmlns:ns2="2cba4506-f4dc-4b58-8da9-23e37e9acd2c" xmlns:ns3="3984e614-afb7-4824-8164-178722f0ca4c" targetNamespace="http://schemas.microsoft.com/office/2006/metadata/properties" ma:root="true" ma:fieldsID="b4a9c82ad343207916267417e39693f7" ns2:_="" ns3:_="">
    <xsd:import namespace="2cba4506-f4dc-4b58-8da9-23e37e9acd2c"/>
    <xsd:import namespace="3984e614-afb7-4824-8164-178722f0ca4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a4506-f4dc-4b58-8da9-23e37e9acd2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92a3b02-4b76-4076-b35a-3c3904c8ff63"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984e614-afb7-4824-8164-178722f0ca4c"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eaaecff-633b-4156-85e7-6b889b302a42}" ma:internalName="TaxCatchAll" ma:showField="CatchAllData" ma:web="3984e614-afb7-4824-8164-178722f0ca4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984e614-afb7-4824-8164-178722f0ca4c" xsi:nil="true"/>
    <lcf76f155ced4ddcb4097134ff3c332f xmlns="2cba4506-f4dc-4b58-8da9-23e37e9acd2c">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2C9BAC5-530D-4A20-AD96-1A497C5E947E}"/>
</file>

<file path=customXml/itemProps2.xml><?xml version="1.0" encoding="utf-8"?>
<ds:datastoreItem xmlns:ds="http://schemas.openxmlformats.org/officeDocument/2006/customXml" ds:itemID="{598BBB7C-B95C-41E0-870E-FD57B649FC57}"/>
</file>

<file path=customXml/itemProps3.xml><?xml version="1.0" encoding="utf-8"?>
<ds:datastoreItem xmlns:ds="http://schemas.openxmlformats.org/officeDocument/2006/customXml" ds:itemID="{A67FCDEA-E4E6-40D4-AAE6-5071FAF24119}"/>
</file>

<file path=docProps/app.xml><?xml version="1.0" encoding="utf-8"?>
<Properties xmlns="http://schemas.openxmlformats.org/officeDocument/2006/extended-properties" xmlns:vt="http://schemas.openxmlformats.org/officeDocument/2006/docPropsVTypes">
  <Template>Office Theme</Template>
  <TotalTime>587</TotalTime>
  <Words>573</Words>
  <Application>Microsoft Office PowerPoint</Application>
  <PresentationFormat>Custom</PresentationFormat>
  <Paragraphs>38</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Montserrat</vt:lpstr>
      <vt:lpstr>Segoe UI</vt:lpstr>
      <vt:lpstr>Office Theme</vt:lpstr>
      <vt:lpstr>LOGO USAGE GUIDELINES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Company Brand Guidelines</dc:title>
  <dc:creator>Laurensius Vickey Eri Devanda</dc:creator>
  <cp:lastModifiedBy>Laurensius Vickey Eri Devanda</cp:lastModifiedBy>
  <cp:revision>47</cp:revision>
  <dcterms:created xsi:type="dcterms:W3CDTF">2024-04-22T03:22:02Z</dcterms:created>
  <dcterms:modified xsi:type="dcterms:W3CDTF">2024-05-29T02:21:01Z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0x0101008A3C1A78A490D14DA02E625BDFF5EE1C</vt:lpwstr>
  </property>
</Properties>
</file>